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ku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tjukurpa nyanga palunya tjananyaya kulinma munuya nyanga tjanalanguṟu nintiringama nyanga alatji, panya mulapa Godalu aṉangu tjukaṟuru nyinapai tjuṯa kutju wankaṟunkupai kura kutjupa kutjupa tjuṯa tjanala utiringkunyangka. Munu paluṟu kura palyalpai tjuṯa wantir'iyalpai pika puḻkatjara tiṯutjara nyinakatinytjaku tjiṟirpi maḻatjakutu-wangkara, panya nyara palula aṟa paluṟu tjananya ngurkantaṟa tjaralku munu tjananya pika puḻka mulapalta ung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kutjupa tjaraya Godala puḻkaṟa tungunpungkupai nyinanyi munuya tjana mukuringkunytja kutju palyalpai kura kutjupa kutjupa tjuṯa kutju, munuya kuri walytjatjarangka ngaripai, ngunti wangkapai munuya kaṉany-kaṉanytju ilkaṟitja tjuṯa anaṟa warkipai kuṉṯaringkunytja wiyangku.Palu mulapa Godalu tjananya watarkurinytja wiyangku nyanganyi ngula tjiṟirpi maḻatjangka ngurkantaṟa tjarantjikitjangku munu tjananya uwankara wiya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angelpa tjuṯaya witulya puḻka mulapa nyinanyi ngunti nintilpai tjuṯangka muṉkara alatjiṯu munuya tjinguṟu tjananya uwankara anaṟa warkinyangka wantir'iyalku. Palu wiya, tjana alatji palyalwiyangku wantipai, panya nyara paluṟu tjanaya Godala miṟangka ngaṟanyi munuya paluṟu tjana ngurkantaṟa tjaralpai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unti wangkapai tjuṯangkuya puṯu kulilpai munuya kutjupa kutjupa tjuṯa watarkungku alatjiṯu palyalpai tjukaṟurungku-palku. Munuya kutjupangku tjukurpa wiṟu wangkanyangka puṯu kuliṟa analpai alatjiṯu. Paluṟu tjana kuka tjuṯa puṟunypa nyinanyi, panya kuka tjuṯa watarku para-ngaṟapai pungkula ngalkunytjaku kutju. Palu puṟunypaṯu aṉangu ngunti wangkapai tjuṯa para-ngaṟapai, ka kuka puṟunypa tjananya pungkula wiyal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tjana kura kutju palyalkatinyi, ka Godalu ngapartji tjananya paiṟa iyalku ngura kurakutu pika puḻkatjara tiṯutjara nyinanytjaku.Panya aṉangu nyara paluṟu tjana puḻkaṟa pukuḻarinytjikitjangku tjana mukuringkunytjitja kutju rawangku palyalpai munuya kaḻaḻa alatjiṯu aṉangu tjuṯangka miṟangka mai puḻka tjunguringkula ngalkula tjikiṟa taṟangkarira mirapai kuṉṯa wiya alatjiṯu. Tjana nyurala maiku palya-palku tjunguringkula puḻkaṟa ngalkula tjikilpai ka panya nyura tjananya nyakula puḻkaṟa kuṉṯaringkupai tjana kura tjuṯa rawangku palyan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kungka kutjupa tjuṯa tiṯutjarangku nyakula mukuringkupai tjanala ngarinytjikitja munuya pakuringkula wantinytja wiyangku tiṯutjarangku kura kutju palyalpai. Munuya Jesuku walytja kutjupa tjuṯa kuṉpu wiya ngaṟanyangka tjananya wituwitulpai piṟuku kura palyantjaku munu Godalanguṟu paṯuringkunytjaku. Panya tjana mukuringkula palyalpai tjana mukuringkunytjitja tjuṯa kutju. Ka nyanga palulanguṟu Godalu tjananya pung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tjana Godaku iwara tjukaṟuru wantira kawankatingu munuya Pailamaku aṟangka ngaṟanyi. (Wati nyara paluṟu panya Piiyaku katja.) Panya nyara paluṟu manikitjangku pukuḻṯu kura palyaṉ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ti nyanga paluṟu panya Godaku wangkatjara nyinangi, palu palumpa tangkiyingku palula wangkangu munu palunya painu kura panya palunya palyalwiyangku want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panya wangkatjara ngunti wangkapai tjuṯaya kapi tjukuḻa piḻṯi puṟunypa ngaṟanyi, panya aṉangu tjuṯa pitjapai tjanala tjukurpa kulintjikitja, palu puṯuya tjukurpa mantjilpai tjanalanguṟu. Munuya paluṟu tjana ngangkaḻi kapi wiyatjara puṟunypa ngaṟanyi, panya waḻpa puḻkangku uṉṯulpai ka mapalku wiyaringkupai, nyara palu puṟunypa tjana nyinanyi tjukurpa wiṟuṟa wangkanytja wiya. Ka Godalu tjananya kalkuṉu mungawaḻuṟungka alatjiṯu tjana tiṯutjara nyinanytjaku maṟu mula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tjana kaṉany-kaṉanytju kurakura tjuṯa tiṯutjarangku wangkapai. Munuya aṉangu kuwari kutju Jesuku walytjaringkunytja tjuṯa wangkara mukumukulpai paluṟu tjana piṟuku kura panya palunya tjananyaṯu palyantjaku, panya tjana ngaṉmanytju Jesuku walytja wiyangku palyaningi, panya palunya tjananya palyantjaku tjananya piṟuku wituwitu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unti Nintilpai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tjanala alatji wangkapai, ngunti panya wangkapai tjuṯangku, “Palya, nyura mukuringkulaya palyanma, nyura mukuringkunytjitja tjuṯa kutju.” Alatji tjana wangkapai, palu paluṟu tjana puṯu palyanyku nyinapai munuya tjana kura tjuṯa kutju palyalpai tjana kuraku mukuringkunytjitja kutju. Panya kutjupa tjuṯa tjailangka unngu nyinapai kura palyantjatjanu munuya puṯu pakaṉi tjailanguṟu, palu puṟunypa aṉangu kura palyalpai tjuṯa puṯu kuranguṟu pakal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ngaṉmanypa tjana Godaku wangkatjara nyinangi Jesuku walytja munuya kura tjuṯa wantingu alatjiṯu Godalanguṟu paṯuringkunytjaku-tawara. Panya tjana nintiringu Mayatja Jesuku Christaku nganampa panya Wankaṟunkupaiku. Palu palula maḻangkaya piṟuku kuraringkula kurangka anu, ka kurangku tjananya tjiinangka puṟunypa karpiṟa kanyini. Ka nganalu tjananya wankalku? Wiya alatji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tjana Tjukurpa Palyaku nintiringkunytjatjanu kurakutu maḻaku anu, ka tjanampa wankaringkunytjaku wiyaringu alatjiṯu. Aṉangu watarkitja tjuṯa iwara palyaku ngurpa nyinanyi, ka aḻa alatjiṯu ngaṟanyi paluṟu tjana kuliṟa mulamularingkunytjaku munu wankaringkunytjaku. Palu nyanga paluṟu tjana ngurpa wiya ninti nyinanyi ngaṉmanypa Jesuku walytjaringkula, munu panyaya iwara palya wantira Godaku tjukurpa miḻmiḻpa kuliṟa wantingu alatjiṯu, munuya kurakutu maḻaku an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nyiringka ngaṟanyi tjukurpa palu puṟunypa aṉangu tjuṯangku wangkanytja nyanga alatji,“Papangku ulkapatjunkula wantikatipai munu piṟuku maḻakungku pitjala ulkapa panya palunyaṯu ngalkupai.” Ka palu puṟunypa tjukurpa kutjupa alatji ngaṟanyi,“Panya pikipiki paltjinnyangka wirtjapakaṟa tjuḻpirta maḻaku tjarpara kuṯinkatira piṟuku kuraringkupai.”Ka ngunti wangkapai tjuṯa nyanga palu puṟunypa ngaṟanyi, panya tjana Jesuku walytjaringkula iwara palyangka anangi, palu paluṟu tjana iwara palya wantira maḻaku kurakutu anu, panya papa munu pikipiki puṟuny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lu panya wangkatjara ngunti tjuṯaya iriti nyinangi Godaku aṉangu tjuṯangka tjungu. Nyara paluṟu tjana Godalu wituntja wiyatja. Ka palu puṟunypaṯu kuwari aṉangu kutjupa tjuṯa ngunti nintilpai tjuṯa nyuralanguṟu pakalku munuya tjukurpa kutjupa tjuṯa nyurala wangkara ngunti nintilku tjukurpa Godalanguṟu wiyatja tjana walytjangku kulintja. Munuya nyuranya ngunti kuraṟa mauṉṯankuku nyura Godalawanu tjukaṟuru nyinanyangka. Panya Mayatja Jesunya tjanampa ngalkilpa anga-ilungu paluṟu tjana kura nyinanyangka munu tjananya wankaṟunu palumpa walytjaringkunytjaku. Palu paluṟu tjana Jesunya mayatja wiyanmankunyangkampa ngula tjiṉṯu maḻatjangka Godalu tjananya pika puḻka mulapalta ungku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Jesuku walytja kutjupa tjuṯaya tjinguṟu palumpa tjanampa tjukurku mulamularingkuku munuya palula tjanala tjunguringkula kuraringkuku munuya kuri kutjupa kutjupaku mukuringkula ngunti-ngunti aḻṯiku. Kaya nyara palulanguṟu aṉangu tjuṯangku tjananya nyakula Godanya anaṟa kuralku wangkara, “Godaku tjukurpa tjukaṟuru wi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unti wangkapai nyara paluṟu tjana maniku manyu munuya nyurala ngunti wiṟuṟa wangkapai palyangku-palku nyura palunya tjananya mani ungkunytjaku. Palu panya iritinguṟu alatjiṯu Godalu tjananya nyangangi munu kuliningi ngula palunya tjananya pika puḻka mulapa ungkunytjikitj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iriti angelpa kutjupa tjuṯangku Godala puḻkaṟa tungunpungu munu kuraringu. Ka Godalu tjananya ngura kurakutu waṉingu mungawaḻuṟungka rawa nyinanytjaku tjiinangka karpiṟa wantinytja puṟunypa. Kaya ngura nyara palula rawa paṯaṟa nyinaku ngula tjiṉṯu maḻatjangka Godalu tjananya kura ngurkantaṟa tjarantjaku munu tjananya pika puḻka mulapa ung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aṟa kutjupa palu puṟunypa ngaṟangi, panya Noah-nya nyinanytja-aṟangka aṉangu tjuṯangku Godala puḻkaṟa tungunpungkula kura kutju palyaningi. Ka wati kutjungku Noah-lu arkaṟa tjananya wangkara puṯu tjukaṟuruningi Godalawanu tjana tjukaṟuru nyinanytjaku. Palu tjana Noah-nya kulintja wiyangku alatjiṯu wantingi. Nyara palulanguṟu Godalu tjananya uwankara ngaḻṯuringkuwiyangku mina puḻkangka iluntaṟa wiyaṉu, palu Noah-nya munu palumpa walytja tjuṯa kutju wankaṟunu aṉangu panya 8 kutj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piṟuku kulinma aṟa kutjupa ngura panya puḻka kutjara ini panya Tjatamanya pulanya Kumaranya. Panya iriti tawunu nyara palula pulala aṉangu winki kura puḻkaringu munuya kura kutju tiṯutjarangku palyaningi rawangku. Ka nyara palulanguṟu Godalu panya waṟu puḻka tjanalakutu iyaṉu ilkaṟinguṟu. Ka tawunu panya palunya pulanya kampara wiyaṉu alatjiṯu aṉangu winki. Nyanga alatji Godalu palyaṉu aṉangu ngura winkitjangku kuliṟa nintiringkula kulintjaku, “Munta mulapa Godalu nganaṉanya ngapartji palula tungunpungkunyangka palu puṟunypaṯu palyal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Munu nyura uti wati panya Lotanya kuḻu kulinma, panya wati nyara paluṟu ngura nyara palulaṯu nyinangi, Tjatamala. Palu nyara paluṟu wati palya Godalawanu tjukaṟuru nyinapai munu panya tjananya kura kutjupa kutjupa tjuṯa palyannyangka nyakula puḻkaṟa tjituṟu-tjituṟuringu, panya aṉangu nyara paluṟu tjana Godala puḻkaṟa alatjiṯu tungunpungangi. Ka panya Godalu ngura Tjatamanya pulanya Kumaranya waṟu puḻka ilkaṟinguṟu iyaṟa uwankara alatjiṯu wiyaṉu, palu waṟu iyantja kuwaripangka paluṟu Lotanya-waraṟangku pakaltjingaṟa iyaṉu ankula wankaringkunytjaku.]]></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2026-09-01T13:16:24Z</dcterms:created>
  <dcterms:modified xsi:type="dcterms:W3CDTF">2026-09-01T13:16:24Z</dcterms:modified>
  <dc:title>Bible.com.au: 2 Peterku 2:1-22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