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ku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guḻu nyangama kutjupangku nyuranya ngunti kurantjaku-tawara, panya nyura wiṟungku palyaningi Godaku waṟka, munuya wantinytja wiyangku tiṯutjarangku palyalkatima. Ka nyuranya ngula Godalu rawangku nyakunytjatjanungku wiṟu mulapa ungkuku, panya paluṟu ngaṉmanytju kalkuntjatjanu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Christaku tjukurpa kutjuya wangkama tjukurpa kutjupa tjunguṟa wangkanytja wiyangku, panya nyura tjukurpa kutjupa tjunguṟa wangkara palumpa tjukurpa kuraṉi munu Godanya wantinyi, munu Godanya wantira Katjanya kuḻu wantinyi. Palu nyura Christaku tjukurpa kutju wangkara Mamala pulala Katjala tjungu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inguṟu aṉangu kutjupangku pitjala nyurala tjukurpa kutjupa nintilku Christanyatjara wiya. Ka nyura aṉangu nyara palunya nyurampa ngurangka aḻṯira tjarpatjuṟa kanyintja wiyangku want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yura tjinguṟu palunya aḻṯirampa palula tjunguringanyi, munu palyanmananyi ngunti wangkanytjaku.Tjukurpa Maḻa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tjukurpa tjuṯaṉa kulini nyurala wangkanytjikitjangku, palu nyiringka nyangaṉa puṯu walkatjunanyi, panya ngayulu mukuringanyi ma-pitjala nyurala tjunguringkula ilangku wangkanytjikitja. Tjinguṟuṉa kuwari nguwanpa ma-pitjaku, kala tjunguringkula puḻkaṟa pukuḻar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angatja nyuntumpa kangkuṟu nyinanyi, panya Godalu palunya kuḻu ngurkantanu palumpa walytja nyinanytjaku. Kaya palumpa tjitji tjuṯangku nyuntunya kulini nyuntumpa pukuḻarira. Pal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t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minyma wiṟu, Godalu nyuntunya ngurkantanu palumpa walytja nyinanytjaku. Kaṉa wati Jesuku walytja tjuṯa aṯunymankupaingku lita nyangatja nyuntumpa walkatjunanyi munu nyuntumpa tjitji tjuṯaku kuḻu, panya ngayulu nyurampa puḻkaṟa pukuḻaripai. Ngayulu kutju wiya, uwankarala nyurampa puḻkaṟa pukuḻaripai, panya Godaku tjukurpa tjukaṟurungku kulilpai tjuṯ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ganaṉa tjukurpa nyanga palunya mulamulangku unngu kulintjatjanungku tiṯutjarangku kulilku watarkurinytja wiyangku. Nyanga palulanguṟula nyurampa puḻkaṟa pukuḻari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ma Godalu pula palumpa katja Jesulu Christalu nyuntunya nganaṉanya pukuḻtju ngaḻṯunytju puḻkangku kanyinma, munulanya kurunpa rapaṟa pukuḻmanama. Uwa, alatji nganaṉanya palyanma nganaṉa tjukurpa tjukaṟuru mulamulangku kulinnyangka munu Jesuku walytja tjuṯaku mukulya puḻka nyinanyangka.Jesuku Walytja Tjuṯaku Mukulya Puḻka Nyin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kangkuṟu, nyuntumpa tjitji kutjupa tjarangkuya kunyu tjukurpa tjukaṟuru wangaṉarangku kuliṟa palulawanu nyinapai, panya Mamalu-maṉṯu nganaṉanya wangkangu wantinytja wiyangku rawangku kulilkatinytjaku. Kaṉa ngayulu nyangatja kuliṟa puḻkaṟa pukuḻa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minyma wiṟu, mulamulangkuṉa wangkanyi utilanku Jesuku walytja tjuṯaku mukulya puḻka nyinama. Tjukurpa nyanga palunya panya Godalu kuwari kutju wangkanytja wiya ngaṉmanytju mulapa wangkangu, kaṉa nyangatja piṟuku nyurala wangkanyi tjukurpa palunya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yaaltji-yaaltjingkulanku mukulyangku palyanma? Wiya, mukulyangku kuliṟa palyantjikitjangkula uti Godalu wangkanytja uwankara wangaṉarangku kuliṟa palyanma. Panya ngaṉmanytjula kulinu Godaku walytja uwankaraku rawa mukulya nyinanytjikitjangku.Nguḻu Nyakunytjaku Ngunti Kurantjaku-taw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lila, panya aṉangu ngunti wangkapai tjuṯa ngura winkingka tjuṯaringu munuya aṉangu tjuṯangka ngunti para-wangkaṟinkupai alatji, “Jesunya mantangka iṯi ngarinytja wiyaṯu, kurunpa kutju pitjangu.” Palu wiya, alatji wangkaraya aṉangu tjuṯa ngunti kuralpai munuya paluṟu tjana alatjiṯu Jesuku mirpaṉtju nyinanyi ngunti panya wangkapai tjuṯa.]]></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2026-06-09T23:11:12Z</dcterms:created>
  <dcterms:modified xsi:type="dcterms:W3CDTF">2026-06-09T23:11:12Z</dcterms:modified>
  <dc:title>Bible.com.au: 2 Johnku 1:1-13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