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nyiringka iriti walkatjunkunytja ngaṟanyi alatji,“Wati nyara paluṟu ngaḻṯutjara tjuṯa rawangku intjanungku ungkupai.Ka Godalu palumpa watarkurinytja wiyangku rawangku kulilpai paluṟu intjanungku ungkunytj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Panya Godalu nyuranya uṉinypa tjuṯa ungkupai mantangka tjunkula mai pakaltjingantjaku munu mai kuṟuringkunyangka ngalkunytjaku. Uwa, paluṟu nyuranya ungkupai paḻtja nyinanytjaku. Munu paluṟu nyuranya puḻka mulapalta ungkuku nyura aṉangu kutjupa tjuṯa ngapartji rawangku intjanungku ungkunytjaku. Ka nyura ungkunyangka nganaṉa ngapartji tjananya katira ungkuku nyara Jerusalemala nyinanytja tjuṯa, kaya nyura nyanga ungkunytjanguṟu Godanyalta puḻkaṟa pukuḻarira mirawaṉira waḻku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yura mani ungkunyangkaya Jesuku walytja tjuṯangku mai kuka mantara kuḻu mantjiṟa puḻkaṟa pukuḻariku, munuya Godanya tiṯutjarangku pukuḻṯu mirawaṉiku nyura ungkunytjitjanguṟ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nyura nyanga alatji intjanungku ungkunyangka aṉangu tjuṯangku pukuḻarira Godanya mira-waṉira waḻkulku munuya kulilku alatji, “Mulapaya Tjukurpa Palya Jesunyatjara kulilpai, panya paluṟu tjana wangaṉarangku kuliṟa ngaḻṯutjara tjuṯa intjanungku ungkupai, nyara Jerusalemala nyinanytja tjuṯa munu ngura kutjupitja tjuṯa kuḻu.” Alatjiya nyuranya kuli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nyara palulanguṟu nyurampa puḻkaṟa mukuringkula kurunpa winkingku Godala nyurampa tjapilku paluṟu nyuranya pukuḻtju mukulya puḻkangku kanyin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utila Godanya mirawaṉima panya nganaṉanya paluṟu puḻka mulapa ungu Jesunya Christanya wiṟu mulapa kutjupa uwankarangka waintaṟ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ngaṉarangku Alpamila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nyaakuṉa nyuranya piṟuku wangkara wituwitunma mani tjunkunytjaku Jesuku walytja tjuṯaku nyara Jerusalemala ngaḻṯutjara nyina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atjiṯu nyura kurunpa winki kuliṟa mukuringu tjananya ungkunytjikitja. Kaṉa ngura nyanga Matja-tuniyala Jesuku walytja tjuṯangka wangkara nyuranya mirawaṉingi panya nyura mani rawangku tjunkukatinytja. Kaya kuwari tjana kuḻu nyuranya kuliṟa nyura puṟunytjuṯu ungkunytjikitja mukuringanyi aṉangu nyara Jerusalemanya nguraṟa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ṉa kuranyungku wati nyanga maṉkurpa Tayitatjanya tjananya nyuralakutu ma-iyaṉi ngaṉmanytju nyurala wangkanytjaku. Kaṉa ngayulu ngula ma-pitjala mani riti ngarinyangka nyakuku. Panya ngayulu nyanga Matja-tuniyanya nguraṟa tjuṯangka nyuranya mirawaṉingi, kaya tjinguṟu kuwari kutjupa tjara ngayula tjungu nyuralakutu ma-pitjaku nyuranya nyakunytjikitja. Kaṉa kuliningi, “Munta tjinguṟuya aṉangu nyangantu ma-pitjala mani puṯu nyakulampa ngayunya analku, kaṉa kuṉṯaringkuku nyuranya ngunti mirawaṉinytjatjanu, ka nyura kuḻu palulanguṟu kuṉṯaringku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a palula-tawaraṉa Tayitatjanya tjananya kuranyungku ma-iyaṉi. Ka paluṟu tjana ma-wirkaṟa nyurala wangkaku mani panya nyura ngaṉmanytju kalkuntjatjanungku uṯuḻura tjunkunytjaku. Kaṉawi ngula ma-pitjala nyawa uwankaraṯu uṯuḻu ngarinyangka ngayulu Jerusalemalakutu katinytjaku. Munuṉa kulilkulta, “Munta, mulapaya nyangantu mani munytjangku alatjiṯu unganyi tjana walytjangku kuliṟa mukuringku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mani ungkunytjikitjangkuya wanyu tjukurpa kampa kutjupa kulila tjukurpa nyangatja! Tjinguṟu ngayulu uṉinypa maṉkurpa mantangka tjunkuku munuṉa ngula mai kuṟuringkunyangka maṉkurpaṯu mantjilku. Palu ngayulu uṉinypa tjuṯa tjunkunytjatjanungku mai kuṟuringkunyangka tjuṯa mulapalta mantji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aṉangungku intjanungku ungkunyangka Godanya puḻkaṟa pukuḻaripai. Ka nyura uti pukuḻṯu ungama tjituṟu-tjituṟurinytja wiyangku, panya kutjupangku nyuranya ungkunytjaku puḻkaṟa wituwituntja wiyaṯu. Palu nyura uti kutjungku kutjungku walytjangku kulinma mani yaaltjiṯu tjananya ungkunytjikitjangku munuya nyura kulintjatjanungku pukuḻṯu alatjiṯu ungama, tjinguṟu tjukutjuku, tjinguṟu puḻka. Ka Godanya nyurampa pukuḻariku nyura intjanungku ungku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paluṟu nyuranya pukuḻtju puḻkangku kanyilpai nyura pukuḻpa palya alatjiṯu nyinanytjaku munu paluṟu nyuranya intjanungku ungkupai puḻka mulapa nyura aṉangu kutjupa tjuṯa kuḻu ngaḻṯutjara nyinanyangka nyakula ngapartji intjanungku ungkunytjaku.]]></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2026-07-02T10:58:46Z</dcterms:created>
  <dcterms:modified xsi:type="dcterms:W3CDTF">2026-07-02T10:58:46Z</dcterms:modified>
  <dc:title>Bible.com.au: 2 Kaṟintjaku 9:1-15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