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aṟintjaku 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ngayulu nyuranya mani puḻka ungkunytjaku wituwituntja wiya, palu nyuralaṉa tjakultjunanyi kutju alatji panya ngura nyara Matja-tuniyalaya aṉangu munytja tjuṯa nyinanyi intjanungku ungkupai. Ka tjinguṟu nyura kuḻu kuliṟa tjana puṟunytju intjanungku ungama, kaṉa nyakula kulilku, “Munta-uwa! Mulapa nyanganpa ngaḻṯutjara tjuṯaku puḻkaṟa ngaḻṯuringan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yura ninti Mayatja Jesuku Christaku panya paluṟu nganampa mukulya pukuḻtju puḻkanya nyinanyi. Paluṟu panya mantakutu pitjanytja kuwaripangka ngura ilkaṟitjangka Mama Godala tjungu wiṟuṟa nyinangi kutjupa kutjupa winkitjara alatjiṯu. Palu paluṟu nganampa mukuringkula palumpa mama munu kutjupa kutjupa uwankara wantikatira pitjala mantangka iṯiringkula nganaṉanya puṟunypa alatjiṯu nyinangi. Paluṟu Mamanya wantikatira maṟalpa pitjangu nganaṉalakutu munu panya ngaḻṯutjara nyinangi, ka nyara palulanguṟu nganaṉa palulawanu wankaringu Mamala tjunguringkula pukuḻpa nyinanytjiki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ngaṉmanytju yiya kutjupa nyura-waraṟa Jesuku walytja tjuṯaku kuliṟa ngaḻṯuringu nyara Jerusalemala paḻtjatjiratja nyinanyangka. Munu panya nyura ngaḻṯunytjungku mani tjunkukatingi puḻkaringkunyangka tjanampa iyantjikitjangku. Palu nyura tjara kutju palyaṟa tjunu munuya kuwaripangkuṯu iyantja wiya. Kaṉa kuwari nyurala wangkanyi nyura panya tjunkunytjitjangka piṟuku puḻka nguwanpa tjunkula iyan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a! Wanyuya nyura kanyintjatjanungku mapalkungku tjunkula pukuḻṯu iyala, panya nyura ngaṉmanytju puḻka iyantjikitjangku kuliningi tjanampa ngaḻṯuringkula. Palulanguṟuya kuliṟa mani mapalku iy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nyura pukuḻṯu munytjangku ungkunytjikitja mukuringkunyangka Godanya nyurampa pukuḻariku. Kutjungku tjinguṟu mani puḻka kanyintjatjanungku uti intjanungku puḻka nguwanpa ungama. Ka kutjupangku tjinguṟu tjukutjuku kanyintjatjanungku uti palu puṟunypaṯu intjanungku ungama tjukutjuku nguwanpa, ka Godanya kutjarakuṯu nyakula pukuḻarinyi intjanungku ungkunyangka, panya paluṟu nintingku nyangan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ngayulu mani puḻka ungkunytjaku nyuranya wituwituntja wiya. Tjinguṟu nyura winki ungkulampa paḻtjatjiratjarira puṯu kulilku, kaya aṉangu nyara Jerusalemala nyinanytja tjuṯa mai puḻka ngalkula paḻtja nyin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nyura kuwari puḻka nguwanpa kanyintjatjanungku tjananya ungama, panya tjana paḻtjatjiratjangku kuwari puṯu kulini. Ka tjinguṟu tjana ngapartji ngula puḻka kanyintjatjanungku nyuranya ngapartji alpamilalku nyura paḻtjatjiratja nyinany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nyiringka iriti walkatjunkunytja ngaṟanyi Israelkunu tjuṯangku palyantja nyanga alatji,“Panya tjana mai ini ‘manna’ ilytjingka uraningi kutjupa tjuṯangku puḻka nguwanpa, kutjupa tjuṯangku tjukutjuku nguwanpa. Palu uwankaraṯuya paḻtja pukuḻpa nyinangi.” Paulalu Tayitatjanya Tjananya Kaṟintjalakutu Iyantja Mani Uran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wa, ngali nyurampa puḻkaṟa mukuringanyi, ka Godalu wati nyanga Tayitatjanya kuḻu palu puṟunypaṯu palyaṉu nyurampa puḻkaṟa mukuringkunytjaku. Kali pala palulanguṟu Mama Godanya waḻkuṉ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wati paluṟu puḻkaṟa mukuringu nyuralakutu ankunytjikitja, kali palula tjapinu paluṟu ankunytjaku, ka kuliṟa pukuḻṯu uwanman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tja-tuniyanya Nguraṟa Tjuṯangku Intjanungku Ung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wati kutjupa kuḻu ngali nyuralakutu ma-iyaṉi Tayitatjala tjungu. Panya wati nyara palunyaya Jesuku walytja tjuṯangku ngura winkinguṟu mirawaṉipai, panya paluṟu Tjukurpa Palya Jesunyatjara wiṟuṟa tiṯutjarangku wangkanya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yara palunyaya Jesuku walytja tjuṯangku ngurkantanu ngalila tjunguringkula ankunytjaku munu nganaṉa tjungungku mani panyatja mantjiṟa ma-katinytjaku Jerusalemalakutu. Panya nyara palulaya ngaḻṯutjara tjuṯangku Godanya puḻkaṟa mirawaṉiku nganaṉa mani katira ungkunyangka munuya kulilku, “Munta-uwa, mulapa nyanganpa nganaṉanya alpamilantjikitja puḻkaṟa mukuringan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ngali mani nyanga puḻkanya aṯunymaṟa tjukaṟurungku kanyini kutjupangku ngalinya ngunti ngukantjaku-tawa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ngali Godala miṟangka tiṯutjarangku tjukaṟurungku palyantjikitja mukuringanyi munu aṉangu tjuṯangka miṟangka kuḻ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li wati Jesuku walytja kutjupa kuḻu Tayitatjala pulala tjungu ma-iyaṉi. Panya wati nyanga palunyali waṟka kutjupa kutjupa rawangku ungangi, ka paluṟu waṟka uwankara wangaṉarangku kuliṟa palyaningi pakuringkuwiyangku. Munu paluṟu nyurampa puḻkaṟa mulamularingu nyura Jerusalemala nyinanytja tjuṯa mani ungkunytjikitja mukuringkunyangka kuliṟa, munu kuwari puḻkaṟa pukuḻarira nyuralakutu ma-pitjala nyuranya alpamilantjikitja mukuringany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ayitatjanya panya ngayula tjungu waṟkaripai maḻpa wiṟu nyuranya alpamilantjikitja. Ka wati panya kutjupa kutjara Jesuku walytja tjuṯangku ngura nyanga Matja-tuniyalanguṟu ngurkantanu Tayitatjala tjunguringkula nyuralakutu ankunytjaku. Ka paluṟu pula nyurampa puḻkaṟa waṟkarinyangka nyakula nyura Christanyalta mirawaṉira waḻkul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wa, paluṟu tjana nyurala ma-wirkankunyangkampaya ngaḻṯunytjungku tjananya aṯunymaṟa kanyinma. Ka nyura alatji palyannyangka Jesuku walytja tjuṯangku manta nyanga Matja-tuniyalawanu nyinanytja tjuṯangku kuliṟa nintiringkuku nyura mukulya puḻka nyinanyangka, panya ngali tjanala ngaṉmanytju tjakultjunangi nyuranya mirawaṉi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walytja wiṟu tjuṯa! Tjukurpa nyangatjaya kulinma! Panya manta nyanga Matja-tuniyalaya Jesuku walytja tjuṯa ngura tjuṯangka tjunguringkupai uṯuḻu kutjupa uṯuḻu kutjupa. Munu Godalu tjananya pukuḻtju puḻkangku kanyinnyangka tjana aṉangu Jesuku walytja kutjupa tjuṯa ngaḻṯutjara nyinanyangka nyakula intjanungku ungkup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ya aṉangu mirpaṉtju tjuṯangku tjananya rawangku kurannyangka tjana wituwituwanu alatjiṯu pukuḻpa nyinapai, munuya mani tjukutjuku kanyintjatjanungku paluṟu tjana ngaḻṯutjara kutjupa tjuṯa paḻtjatjiratja nyinanyangka kuliṟa intjanungku mani ma-iyaningi ngura nyara Jerusalemala nyinanytja tjuṯakut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lapaya tjukutjuku kanyintjatjanungku tjana puḻka mulapa ungangi kurunpa kakulyaraṟa, kaṉa ngayulu nyangu palunya tjananya, panya tjana mani ungkunytjatjanungku tjara kutjupa kanyintja wi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yulu panya tjanala ngatjintja wiyaṯu aṉangu nyara Jesuku walytja tjuṯaku mani iyantjaku Jerusalemalakutu, panya paluṟu tjana alatjiṯuya kurunpa winki mukuringkula ngayula tjapinu mani palumpa tjanampa ngayunya ungkul'iyantjikitjangku. Panya tjana ungkunytjikitja puḻkaṟa alatjiṯu mukuringa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ngali kuliningi, “Tjinguṟuya mani tjukutjuku kanyintjatjanungku mani tjukutjuku ungkuku.” Palu wiya, tjana intjanungku alatjiṯu puḻka mulapa ungu. Panya tjana ngaṉmanypa Mayatja Jesuku walytjaringkunytjatjanungku palula wangaṉarangku kuliṟa palyantjikitja mukuringu. Munuya nyara palulanguṟu Godalu tjanala wangkanyangka ngalila wangaṉarangku kulintjikitja mukuringa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i wati panya Tayitatjanya wituṉu nyuralakutu maḻaku ma-pitjanytjaku, panya paluṟu ngaṉmanytju nyurala wangkangu mani tjunkukatinytjaku aṉangu nyara Jerusalemala nyinanytja tjuṯaku. Munu kuwari paluṟu nyurala ma-pitjala piṟuku wangkaku nyura rawangku tjunkukatira puḻkantjaku. Panya ngaṉmanytjuli nyurala wangkangu intjanungku ungkunytjaku ngaḻṯutjara tjuṯ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nya nyura mulapa kutjupa kutjupa tjuṯa wiṟuṟa palyalpai aṉangu kutjupa tjuṯangka waintaṟa nguwanpa panya nyura Godaku puḻkaṟa mulamularingkupai, munu nyura tjukurpa wiṟuṟa wangkapai, munu nyura tjukurpa tjuṯaku ninti puḻka mulapa nyinanyi, munu nyura pukuḻṯu Godaku waṟka palyalpai pakuringkuwiyangku, munu panya nyura ngalimpa kuḻu puḻkaṟa mukuringkupai. Uwa, mulapa panya nyura kutjupa kutjupa uwankara wiṟuṟa palyalpai. Palulanguṟu nyura uti Jerusalemala nyinanytja tjuṯa wantinytja wiyangku intjanungku ungama.]]></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2026-06-09T23:13:47Z</dcterms:created>
  <dcterms:modified xsi:type="dcterms:W3CDTF">2026-06-09T23:13:47Z</dcterms:modified>
  <dc:title>Bible.com.au: 2 Kaṟintjaku 8:1-24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