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853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wa, panya ngali Godaku tjukurnguṟu nyuranya wangkara tjukaṟuruningi ka nyura kuliṟa mirpaṉarira tjituṟu-tjituṟuringu. Palu tjituṟu-tjituṟurinytja nyangatja palya, panya Godalu tjituṟu-tjituṟurinyangka nyuranya kampa kutjupanu kura wantira wankaringkunytjaku. Palu tjinguṟu ngali tjukurpa mantatjanguṟu nyuranya wangkara painnyangka nyura kuliṟa mirpaṉarira tjituṟu-tjituṟuriku munu palulanguṟu kurunpa wituwituringkuku alatjiṯu Godalakutu aṟuringkunytja wiya munu nyura ngula ilura ngura kurakutu ank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yura panya Godaku tjukurpa kuliṟa mirpaṉarira tjituṟu-tjituṟurinyangka Godalu nyuranya wiṟu mulapa palyaṉu. Panya wati kutjungku nyuralanguṟu ngayunya kuranmanangi, ka nyura palula kutjunguṟu ngayuku kuraringu. Ka pala palulanguṟu Godalu nyuranya uwankara kuṉṯaringkunytjaku palyaṉu lita panya ngayulu iyantjitjanguṟu. Ka nyura tjituṟu-tjituṟurira kampa kutjuparingu munu nyura wati panya palumpa mirpaṉarira palunya pungkula nintintjikitja mukuringangi paluṟu rawangku kurantjaku-tawara. Uwa, Godalu nyuranya tjituṟu-tjituṟu palyannyangka nyura kuliṟa tjukaṟururingu munu nyura kuwari wiṟuṟa tjukaṟurungku palyaṉi. Kaṉa kulini, “Mulapa paluṟu tjana ngayunya kurantjatjanu piiwiyaringu munuya kuwari ngayuku puḻkaṟa mukuring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nyaṉa lita palatja nyurampa walkatjunu wati panyangku ngayunya kurantjitjanguṟu wiya. Palu ngayulu lita palatja walkatjunu nyura Godanya kuliṟa pina aḻaringkula kulintjaku alatji, “Munta, kurangkula Paulanya ngunti kuraningi, panya nganaṉa palumpa puḻkaṟa mukuring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Ka wati Tayitatjalu kuwari pitjala ngalila tjakultjunu nyura ngalimpa puḻkaṟa mukuringkunytja. Kali palulanguṟu kuliṟa puḻkaṟa pukuḻaringu nyurampa.Munuli wati nyanga Tayitatjanya nyurampa pukuḻarinyangka nyakula ngali kuḻu pukuḻaringi. Panya ngayulu lita panyatja wati palunya ungkul'iyaṉu nyuralakutu alatji wangkara, “Taitatja! Nyuntu tjanala wirkaṟa ngayulu tjukurpa wangkanytjitja tjakultjura, kaya nyuntula wangaṉarangku kulilku.” Alatjiṉa wati panya palunya wangkara iyaṉu nyuralakutu. Munuṉa lita panya palula nyurala tjukaṟurungku wangkangi, panya ngayulu tiṯutjarangku nyurala tjukurpa tjukaṟuru kutju wangkapai.Palu Tayitatjalu ma-pakaṟa unngu kuliningi, “Tjinguṟuṉiya wantiku ngayulu Paulaku tjukurpa tjanala wangkanyangka.” Munu paluṟu nguḻuringangi nguwanpa lita panya palunya nyurala nintintjaku. Palu nyurala nintinnyangka nyura wangaṉarangku alatjiṯu kulinu Tayitatjala munu nyura ngayulu tjukaṟurungku wangkanytja kulinu. Ka nyara palulanguṟu Tayitatjanya puḻkaṟa pukuḻaringu, munu paluṟu maḻaku wirkaṟa ngayula tjakultjunu nyura panya palumpa ngalimpa pukuḻarinytja. Kaṉa ngayulu ngapartji nyurampa puḻkaṟa pukuḻari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Tayitatjalu nyuranya rawangku kulini nyurampa puḻkaṟa mukuringkula, panya nyura paluṟu ma-pitjanyangka kuliṟa tjuni tjulypilypa nguwanpa palumpa paṯaningi. Munu panya nyura paluṟu wirkankunyangka pukuḻṯu aḻṯira tjarpatjunu nyurampa ngurangka munu wiṟuṟa kanyiningi. Munu panya nyura palula wangaṉarangku kuliningi paluṟu wangkanyangka. Nyara palulanguṟu paluṟu kuwari nyuranya rawangku mukulyangku kuli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a ngayulu kuḻu nyuranya pukuḻṯu kulini nyura rawangku Godanya wangaṉarangku waṉannyangka munu ngayulu mulamularinganyi nyura rawangkuṯu waṉantjaku wantinytja wiy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wiṟu tjuṯa! Tjukurpa nyanga palunya tjananya Godalu nganaṉanya wangkara kalkuṉu. Kala palulanguṟu uti kura kutjupa kutjupa uwankara wantima pampuntja wiyangku kuraringkula Godalanguṟu paṯuringkunytjaku-tawara. Utila Godaku nguḻuringkula palula wangaṉarangku kuliṟa tjukaṟuru mulapa nyinama munula palunya kutju waḻkunma.Paulanya Pukuḻari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uti nyura ngalimpa mukulya nyinama wantinytja wiya. Panya ngali nyuranya kurantja wiya, munuli nyuranya wituwituntja wiyaṯu kura palyantjaku, munuli nyuranya ngunti kurantja wiyaṯu kutjupa kutjupa mantjintjikitjangku. Alatji nyura kutjupa tjuṯangku ngalinya ngukaṟa wangkara wantipai kulintja wiy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ṉa lita nyangangka nyuranya aṉanguṟa wangkanytja wiyaṯu, panya ngayulu nyurampa puḻkaṟa mukuringanyi, panya alatjiṉa nyurala ngaṉmanytju wangkangu, munuṉa rawangkuṯu nyuranya mukulyangku kulini. Tjinguṟu ngayulu iluku, tjinguṟuṉa wankaṯu nyinaku, palu tiṯutjarangkuṉa nyuranya kulini watarkurinytja wiy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ngayulu nyurampa mulamularinganyi alatjiṯu. Munuṉa aṉangu tjuṯangka nyuranyatjara wangkara mirawaṉipai munuṉa nyuranya kuliṟa puḻkaṟa pukuḻaripai kurunpa winki. Panya pika kutjupa kutjupa tjuṯa ngayula wirkankupai ngayunya tjituṟu-tjituṟu palyantjikitja, palu nyuranya kuliṟaṉa puḻkaṟa alatjiṯu pukuḻari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gaṯu ngali manta nyanga Matja-tuniyala wirkanu, kali kuliningi nyinara pakuwiyaringkunytjikitjangku. Palu wiya, panya aṉangu tjuṯa ngalimpa pikaringangi munulinya rawangku kuraningi, kali nguḻuringa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Palu Godalu panya tjituṟu-tjituṟurinyangka pukuḻmankupai munu wati panya Tayitatjanya ngalilakutu wirkakatingu. Kali nyakula puḻkaṟa pukuḻaringu, munuli tjukurpa nyuranyatjara wangkanyangka kuliṟa puḻkaṟa pukuḻaringu, panya nyura kunyu palunya pukuḻmaṟa kanyiningi palangka. Ka paluṟu ngayula wangkangi alatji, “Nyara paluṟu tjana panya nyuntunya ngaṉmanytju kurantjatjanu kuwari nyuntumpa puḻkaṟa ngaḻṯuringanyi munuya kalyparingkula puḻkaṟa mukuringanyi nyuntunya piṟuku nyakunytjikitja.” Alatji Tayitatjalu ngayula tjakultjunu kaṉa kuliṟa puḻkaṟa pukuḻa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lita ngaṉmanyitja panyaṉa walkatjuṟa ma-iyaṉu nyurampa. Ka nyura tjinguṟu lita nyara palunya nyakunytjatjanu tjituṟu-tjituṟurira ngayuku kuraringu. Kaṉa kuliningi, “Utiṉa panyatja wantima lita walkatjuṟa iyantja wiyangku.” Munuṉa palulanguṟu piṟuku kuliningi, “Wiya palya, tjana rawa tjituṟu-tjituṟu nyinanytja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ṉa kuwari puḻkaṟa pukuḻaringu tjukurpa nyuranyatjara kuliṟa, panya mulapa nyura lita ngayuku mantjiṟa unytju kutju ngayuku kuraringkula tjituṟu-tjituṟuringu munu nyara palulanguṟu nyura kulinu, “Munta-uwa, mulapa nganaṉa kura palyaningi.” Munu nyura kuṉṯaringkula kura wantingu. Nyara palulanguṟu kutjuṉa nyurampa puḻkaṟa pukuḻarinyi nyura kura wantinytjitjanguṟu, tjituṟu-tjituṟurinytja-nguṟu wiya. Panya nyura ngayuku lita nyakula tjituṟu-tjituṟurinyangka Godalu nyuranya nintinu, ka nyura kuliṟa kuṉṯaringkula kura wantingu munu nyura kampa kutjuparingu palunya tjukaṟurungku waṉantjikitja.]]></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2026-06-03T06:44:52Z</dcterms:created>
  <dcterms:modified xsi:type="dcterms:W3CDTF">2026-06-03T06:44:52Z</dcterms:modified>
  <dc:title>Bible.com.au: 2 Kaṟintjaku 7:1-16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