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aṟintjaku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nganaṉa kutjuku puḻkaṟa mukuringanyi panya Mayatja Jesunya pukuḻmankunytjikitja. Tjinguṟula mantangka nyanga nyinara palunya pukuḻmankuku, munta tjinguṟula ngura nyara ilkaṟingka nyinara palunya pukuḻmanku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nganaṉa uwankaraṯu ngula Christala kuranyu ngaṟaku paluṟu nganaṉanya ngurkantaṟa tjarantjaku, kalanya kutju-kutju paluṟu ngurkantaṟa wangkaku nganaṉa mantangka nyanga nyinara palyantjitja-nguṟu. Munu paluṟu wiṟu nyinanytja ngurkantaṟa palyanmankuku munu kura nyinanytja ngurkantaṟa kuranmaṟa pailku.Godaku Maḻparingkunytjaku Jesula Christalanguṟ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Mayatja Jesunya puḻka mulapa nyinanyi, kali wangaṉarangku palula kulilpai kurunpa winkingku. Munuli palulanguṟu aṉangu kutjupa tjuṯa kuḻu wangkara wituwitulpai paluṟu tjana kuḻu kuliṟa palunya waṉantjaku. Panya Godanya ngalimpa ninti nyinanyi panya ngali palumpa tjukaṟuru waṟkaripai, munuli unngu kulilpai alatji, “Wanyuwi aṉangu nyanga Kaṟintjala nyinanytja tjuṯangku ngali wangkanyangka tjukaṟurungku kulin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ngali nyurala tjukurpa wangkara ngalinku walytjangku mirawaṉinytja wiyangku wantinyi. Munuli mukuringkunytja wiya nyura ngalinya kuliṟa puḻkanmankunytjaku. Palu ngali mukuringanyi nyura ngalimpa pukuḻarinytjaku kutju waṟka nyanga palunya palyannyangka. Ka tjinguṟu kutjupa tjuṯangku ngalinya wangkara kurannyangka kuliṟa nyura ngalimpa mukuringkula tjananya wangkara painma wangka wiyangku wantinytjaku. Panya aṉangu nyara paluṟu tjana aṉangu kutjupa nyakula palunya yunpa munu mantara wiṟutjara ngaṟanyangka kutju nyakula wiṟunmankupai, munuya unngu kulintjitja nyakunytja wiya alatjiṯ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jinguṟu kutjupa tjarangku ngali wangkanyangka kuliṟa ngalinya kata kawakawanmananyi ngunti wangkanyangka-palku. Palu palya, ngali wantira Godanya pukuḻmankunytjikitjangku kutju kawakawa puṟunytju tjukurpa wangkanyi. Ka tjinguṟu kutjupa tjuṯangku ngali wangkanyangka kuliṟa palyanmananyi, ka ngali kuliṟa kaṉany-kaṉanyarinytja wiyangku wantinyi panya ngali nyuranya kuṉpuntjikitjangku kutju tjukurpa wangkan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Panya Christalu mukulya puḻkangku kanyinnyangka ngali palula wangaṉarangku kuliṟa palyalpai. Munuli tjukurpa nyangaku ninti panya wati kutju ilungu aṉangu uwankaraku ngalkilpa. Panya Godalu nyuntunya nganaṉanya kura tjuṯa palyantjitjanguṟu uwankara pungkula wiyantjaku ngaṟangi. Palu Jesunya nyuntumpa nganampa anga-ilungu aṉangu uwankaraku ngalkilpa nganaṉa wankaringkula palula kutju wangaṉarangku kulintjaku. Panya paluṟu ilunytjatjanu wankaringkula pakaṉu nganaṉa palunya kutju waṉaṟa pukuḻmankunytjaku, walytjangku pukuḻmankunytjaku wiy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ṉmanytjuli aṉangu tjuṯa nyangangi aṉangu mantatja kulilpai tjuṯa puṟunytju. Panya nyara paluṟu tjana aṉangu kutjupa nyakula utitja tjuṯa kutju nyakupai yunpa munu mantara munu aṉangu paluṟu wangkanyangka kuḻu kulilpai munuya utitja nyanga palula tjanalanguṟu kutju aṉangu palunya wiṟunmankupai, munta tjinguṟu palunya kuranmankupai. Ka panya ngali palu puṟunytju Christanya ngaṉmanytju nyangangi. Palu kuwarili nintiringkula palunya tjukaṟurungku kulini, munuli aṉangu tjuṯa kuḻu tjukaṟurungku kulini utitja tjuṯa kutju nyakunytja wiyang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aṉangu kutjupa Jesuku walytjaringkunyangka Godalu mulapa kampa kutjupankupai kuwaritjaringkunytjaku. Panya ngaṉmanypa paluṟu iwara kurangka anangi, palu paluṟu Jesuku walytjaringkunyangka Godalu palunya iwara palyangka tjunu, ka paluṟu kura wantira kampa kutjuparingu munu kulintja kuwaritjaring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Godalulanya kampa kutjupanu, panya paluṟu Jesunya Christanya iyaṉu nganampa ngalkilpa ilunytjaku, ka nyara palulanguṟu nganaṉa kaṟalyaringu ka Godanya nganampa kalyparingu. Munu paluṟu nganaṉanya wituṉu aṉangu kutjupa tjuṯangka para-tjakultjunkunytjaku Tjukurpa Palya Jesunyatjara tjana kuliṟa mulamularingkunyangka Godanya tjanampa kuḻu kalyparingku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 Godanya Jesula Christalanguṟu aṉangu uwankaraku kalyparingu paluṟu nganampa ngalkilpa ilunyangka munu paluṟu nganaṉanya pungkunytjaku wiyaringu. Munulanya paluṟu wituṉu tjukurpa nyanga wiṟu palunya aṉangu tjuṯangka para-wangkanytjaku tjana kuliṟa mulamularingkunyangka Godanya tjanampa kuḻu kalyparingkuny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nya mantangka nyanga nyinara nganaṉa kurunpa puntu winki nyinapai, panya nganaṉa wiltjangka tjarpara nyinapai, palu puṟunypa nganaṉala kurunpa puntungka unngu nyinanyi. Palu ngula nganaṉa ilunyangka Godalu puntu kuwaritjangka nganaṉanya tjarpatjunkuku paluṟu palyantjitjangka, kala puntu palunyatjara palumpa ngurangka tiṯutjara wanka nyin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wa, ngali Godaku tjakulpa para-ngaṟanyi, panya paluṟu ngalilawanungku wangkanyi tjukurpa Jesunya Christanyatjara aṉangu tjuṯangku kuliṟa palumpa mulamularingkunytjaku. Palulanguṟuli nyurala kurunpa winkingku wangkanyi Godanya nyurampa kalyparingkunyangka nyura wangaṉarangku kulintjaku, panya Christanya nyanga palumpa mukuringany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paluṟu palya mulapa kura palyantja wiyatja alatjiṯu, ka nganaṉa aṉangu mantatja kura palyalpai tjuṯa, ka Godalu nganaṉanya pungkunytjaku ngaṟangi. Palu paluṟu Christanya tjunu nganaṉa kura palyantjitjanguṟu nganampa ngalkilpa anga-ilunytjaku. Ka nyara palulanguṟu Christanya nganampa ngalkilarinyangka nganaṉa kaṟalyaringu Godalu nganaṉanya tjukaṟurunmaṟa walytjanmanku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mantangka nyanga nyinara nganaṉa puntu uparingkupai, munula puntu ilkaṟitja-tjiratjangku waintaṟa puḻkaṟa kulilpai ngula Godalu nganaṉanya puntu ilkaṟitja ungkunytjaku. Panya nyangatjala puntu mantatja mantara kurakura puṟunypatjara nyinanyi, palu ngula nganaṉa puntu ilkaṟitja mantjilku munula mantara wiṟu mulapa puṟunypatjara nyin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nganaṉa ngula ilunyangka Godalu nganaṉanya ungkuku puntu kuwaritja nganaṉa puntu palula tjarpara pukuḻpa nyinany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nganampa puntu nyanga mantatja wiltja puṟunypa pupanyi, panya wiltja rawa pupanytja wiya unytju kutju ngaṟala wiyaringkupai, palu puṟunypa. Panya puntu nganampa pikatjararingkula kaarngaṟapai munu uparingkupai munu ilupai, kala ngula puntu palunya mantara kurakura puṟunypa wantikatinyi puntu kuwaritja-kitjangku. Panya puntu nyangatja wiyaringkunyangka Godalu nganampa puntu wiṟu kuwaritja palyalku nganaṉa puntu palula tjarpara wanka tiṯutjara nyinanytjaku ilunytja wiya alatjiṯ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wa, Godalulanya ngaṉmanytju kalkuṉu puntu kutjupa ungkunytjikitjangku ilkaṟitja wiṟu. Panya paluṟu Kurunpa Miḻmiḻnga-waraṟa nganaṉala unngu tjarpatjunu ngaṉmanytju. Kala kurunpa palunyatjarangku nintingkulta kulini, “Mulapa paluṟu ngula nganaṉanya puntu kuwaritja ungku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languṟula pukuḻpa rapa nyinanyi ilunytja kuliṟa nguḻuringkunytja wiya.Panya nganaṉa ninti puntu nyanga mantatjatjara nyinara nganaṉa mantangka nyinanyi, ngura ilkaṟitjangka Mayatja Jesula tjungu nyinanytja wi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palya, panya nganaṉa Godalu kalkuntjitjaku mulamularingkula munkaritjaku aḻa-aḻa paṯaṉi. Palu kuwarila nyakunytja wiya, munula mulamularingkula kutjula nganaṉa rapangku paṯaṉi palum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wa, mulapa nganaṉa rapa nyinanyi ilunytja kuliṟa nguḻuringkunytja wiya. Panya nganaṉa mukuringanyi ilura puntu nyangatja wantikatinytjikitja munu puntu kuwaritjangka tjarpara Mayatja Jesula tjunguringkula palumpa ngurangka nyinanytjikitja.]]></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2026-06-09T23:13:49Z</dcterms:created>
  <dcterms:modified xsi:type="dcterms:W3CDTF">2026-06-09T23:13:49Z</dcterms:modified>
  <dc:title>Bible.com.au: 2 Kaṟintjaku 5:1-21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