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71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gali Tjukurpa Palya aṉangu tjuṯangka wangkanyangka kutjupa tjarangku ngalinya rawangku wiyanmankupai munuya ngalinya pailpai wangkanytja wiyangku wantinytjaku. Palu ngali wantinytja wiyangku tungun-tunguntu alatjiṯu wangkapai. Kutjupa-aṟali puṯuliripai Godaku waṟka kuliṟa palyantjikitja, palu ngali palumpa rawa alatjiṯu mulamularingkupai wantinytja wi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inya kutjupa-aṟa aṉangu mirpaṉtju tjuṯangku kuraringkula pailpai tjukurpa wangkanytjaku-tawara, palu Godalu ngalinya wantir'iyantja wiyangku rawangku alatjiṯu aṯunytju kanyilpai. Kutjupa-aṟaya ngalinya pungkula aṉṯawaṉipai mantangka, palu tjana ngalinya puṯu iluntanku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Uwa, tjana rawangku ngalinya iluntankunytjikitjangku pikangku waṉaṟinkupai, panya ngaṉmanytjuya Jesunya iluntanu, palu puṟunytjuya kuwari ngalinya ngapartji iluntankunytjikitjangku nyanganyi. Uwa, ngali waṟka nyanga Jesuku rawangku palyannyangka tjana tiṯutjarangku ngalinya iluntankunytjikitjangku waṉaṟinkupai. Palu palya, panya ngali Jesuku waṟkarira nguwanpa ilunyangka nyura ngapartji Jesunya kulini munu palumpa mulamularingkula wankaring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lini nyura? Panya tjukurpa nyanga palunya wangkanyangka tjana ngalinya punganyi, kali nguwanpa ilunyi, palu nyura tjukurpa ngali wangkanytjitjanguṟu kuliṟa wankaringa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ngaṉmanytju nyiringka walkatjunkunytja ngaṟanyi alatji,“Ngayulu Godaku mulamularingkunytjatjanungku aṉangu tjuṯangka tjakultjunangi tjukurpa palunyatjara.” Ka ngali palu puṟunypaṯu Godaku mulamularingkunytjatjanungku tjukurpa palunyatjara wangkan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li nintingku kulini panya Mama Godalu Mayatja Jesunya wankaṟa pakaltjingaṉu munu palu puṟunypaṯu ngalinya wankaṟa pakaltjingalku nyuranya kuḻu tjunguṟa munulanya uwankara katiku Jesula tjunguringkula nyina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tjana ngalinya iluntankunytjikitjangku waṉaṟinkupai nyurala Tjukurpa Palya Jesunyatjara wangkanyangka. Palu palya, ngali pikawanungku nyurampa palyaṉi nyura kuliṟa Jesuku mulamularingkunytjaku. Ka ngura tjuṯangka ngali pikawanungku Tjukurpa Palya tjakultjunkunyangka Godalu aṉangu tjuṯa ngaḻṯunytju puḻkangku palyaṉi palumpa walytjaringkunytjaku, kaya nyara palulanguṟu paluṟu tjana tjuṯa mulararira palunya mirawaṉira puḻkaṟa waḻkulku.Rawangku Kurannyangka Godaku Mulamularingku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gali pakuringkula wantir'iyantja wiyangku tiṯutjarangku alatjiṯu Jesunya waṉaṉi. Ngali panya ma-tjiḻpiringkula puntu ma-uparinganyi, palu Godalu ngalinya kurunpa rawangku kuṉpulkatinyi tjiṉṯu kutjupa tjiṉṯu kutjup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mantangka nyanga nyinanyangka pika kutjupa kutjupa tjuṯa ngalila rawa utiringkupai. Palu pika nyanga paluṟu tjana unytju ngaṟapai, rawa ngaṟanytja wiya, palu ngula ngalimpa wiṟu mulapa utiringkuku tiṯutjara Godala tjungu pukuḻpa nyina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pika paluṟu tjana utitja tjuṯa munuya unytju ngaṟala wiyaringkuku, palu panya Godaku ngura wiṟu arkayitja tiṯutjara ngaṟapai wiyaringkunytja wiya alatjiṯu. Palulanguṟuli utitja nyanga tjuṯa rawangku kulintja wiyangku wantinyi, munuli arkayitja tjuṯa waintaṟa kulilp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Ngalinya Piti Kurakura Puṟunypa Mantj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Godalulinya ngaḻṯunytju puḻkangku waṟka nyanga wiṟu ungu tjukurpa palumpa wangkanytjaku, kali palulanguṟu pukuḻṯu palyaṉi pakuringkula wantinytja wiy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li kampangkaṯu kura kutjupa kutjupa tjuṯa palyantja wiyangku wantipai alatjiṯu, munuli aṉangu kutjupa ngunti wangkara kuralpai wiya, munuli Godaku tjukurnguṟu kampa kutjupaṟa ngunti wangkapai wiya. Panya Godanya ninti ngalimpa ngali tjukaṟurungku kutju aṉangu tjuṯangka wangkanytja paluṟu tjana ngalinya tjukaṟurungku wangkanyangka ngurkantaṟa kuli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ṉangu kutjupa tjarangku Godanya kulilwiyangku wantipai munuya iwara kurangka tiṯutjara ananyi mirikutu. Munuya paluṟu tjana Tjukurpa Palya ngali wangkanyangka kuliṟa puṯu kulil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manta nyangaku mayatjangku Satantu tjananya pina patiṟa kanyini Tjukurpa Palya Jesunyatjara kuliṟa mulamularingkunytjaku-tawara. Palu Tjukurpa Palya nyara paluṟu tili puṟunypa wiṟu ngaṟanyi, panya tili irnyalpai aṉangu tjuṯangku uti nyakunytjaku, palu puṟunypa Tjukurpa Palya nyara paluṟu ngaṟanyi, ka aṉangu tjuṯangku tjukurpa palunya kuliṟa nintiringkupai Jesuku wankaṟunkupai wiṟuku, panya paluṟu Godanya puṟunypa alatjiṯu nyin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gali ngura tjuṯangka tjukurpa ngalinyatjara wangkanytja wiya, palu tjukurpa nyangatja kutjuli tjakultjunkupai panya Jesunya Christanya aṉangu uwankaraku mayatja nyinanyi. Kali waṟka nyangatja nyurampa palyaṉi paluṟu ngalila wangkanyangka. Alatji kutjuli wangka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Godalu kuwaripatjara mungawaḻuṟu puḻka ngaṟanyangka wangkangu kaḻaḻarinytjaku ka kaḻaḻaringu, munu God panya paluṟuṯu nyuntunya nganaṉanya palu puṟunytjuṯu mungawaḻuṟungka nyinanyangka irnyaṟa kaḻaḻaṉu nganaṉa pina aḻaringkula mulamulangku kulintjaku panya Godalu nganaṉanya Christalawanungku wankaṟu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kulilaya! Tjinguṟu kutjupangku piti kurakura tjuḻpirnguṟu palyantja mantjini munu kutjupa kutjupa wiṟu mulapa tjunanyi piti palula. Ka palu puṟunytju Godalu ngalinya piti kurakura kutjara puṟunypa mantjinu, munu ngalila unngu wiṟu mulapa tjunu Tjukurpa Palya Jesunyatjara ngali aṉangu tjuṯangka wangkara utintjaku. Panya ngali ngaḻṯutjara kurakura kutjara ka nyura kulinma tjukurpa nyangatja ngalilanguṟu wiya, Godalanguṟu. Panya ngali Tjukurpa Palya wangkanyangka nyara paluṟu kutjungku aṉangu tjuṯa kuliṟa wangaṉararingkunytjaku palyalpai.]]></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2026-05-26T00:29:57Z</dcterms:created>
  <dcterms:modified xsi:type="dcterms:W3CDTF">2026-05-26T00:29:57Z</dcterms:modified>
  <dc:title>Bible.com.au: 2 Kaṟintjaku 4:1-18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