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Godalu tjukurpa palunya pitalytji winkingku Mosenya ungu, palu kuwari tjukurpa panya kutjupalta wirkanu panya Kurunpa Miḻmiḻngatjara wiṟu mulapa nyara Mosenya ungkunytjitjangka muṉkara mulapa, panya Kurunpa Miḻmiḻṯu nganaṉala unngu nintiṟa wiṟu mulapalta palyaṉ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Godalu pitalytji puḻkangku Mosenya tjananya tjukurpa ungu, palu tjukurpa nyara palulanguṟu Godalu tjananya kuranmanangi tjana tungunpungkula wantinyangka. Ka kuwari tjukurpa kutjupalta wiṟu mulapa ngaṟanyi Kurunpa Miḻmiḻṯu nganaṉanya wankaṟunkunytjaku. Nyanga palunya Godalu wiṟu mulapa palyaṉu panya Mosenya ungkunytjitjangka muṉkara mula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Panya tjukurpa ngaṉmanyitja paluṟu wiṟu mulapa ngaṟangi pitalytji puḻkatjara. Palu kuwari tjukurpa kutjupa pitalytji puḻka mulapalta utiringu tjukurpa nyara ngaṉmanyitjangka muṉkara mulapa, munu paluṟu wiyaringkunytja wiya tiṯutjara alatjiṯu ngaṟ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i tjukurpa nyanga palunya kurunpa winkingku kuliṟa kurunpa raparinganyi munula rapangku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gali Mosenya puṟunypa wiya, panya Moselunku yunpa tjutuṉu mantarangka palumpa yunpa irnyantja panya ma-wiyaringkunyangka nyakunytjaku-tawara Israelkunu tjuṯ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Palu paluṟu tjana tjukurpa Godalu Mosenya ungkunytjitja tjanala wangkanyangka kuliṟa pina patiringu. Munuya kuwari kuḻu pina patiṯu nyinanyi. Palu panya Jesuku Christaku mulamularingkula kutju pina aḻaringkupai. Palu kuwari nyanga Moseku tjukurpa tjanala wangkanyangkaya pina pati mantarangka tjutuntja puṟunypa nyinanyi kulintja wiy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tjana Mayatjalakutu maḻaku aṟuringkunyangkampa paluṟu tjananya pina aḻalku tjukurpa tjukaṟurungku kuli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Mayatja paluṟu Godaku Kurunpa, ka Kurunpa nyara paluṟu nganaṉala nyinanyangka nganaṉa Godala tjunguringkula nyinanytjaku ngaṟanyi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lunku yunpa paluṟunku mantarangka tjutuṉu, kaya Israelkunu tjuṯangku yunpa palumpa irnyannyangka puṯu nyangangi. Ka panya nganaṉa palunya tjananya puṟunypa wiya, panya nganaṉa uti alatjiṯu nyanganyi Jesulu pitalytji puḻkangku irnyannyangka mayatja puḻka mulapa. Ka Mayatja Godalu Kurunpa Miḻmiḻṯu nganaṉanya tiṯutjarangku palu puṟunypa palyalkatinyi wiṟu mulapa nyinanytjaku pitalytji wiṟu palunya puṟuny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lkuntja Kuwaritja Wiṟu Mula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inguṟu tjukurpa nyangatja wangkanyangka nyura kulini nganaṉa kuliṟa walytjangku mirawaṉinytja-palku wati panya paluṟu tjana puṟunypa. Palu wiya, walytjangku mirawaṉinytja wiyala. Palu wati panya paluṟu tjana ngura tjuṯakutu ankunytjikitja mukuringkula wati tjukurtjarangka tjapilpai nyiringka walkatjuṟa tjananya ungkunytjaku, ka walkatjunkupai tjanampa alatji, “Wati wiṟu tjuṯa nyanganpa, Godaku waṟka tjukaṟurungku palyalpai tjuṯa.” Kaya lita palunya katira nintilpai ngura kutjupa kutjupangka, kaya nyakula tjananya palyanmankupai tjukurpa wangkanytjaku. Palu ngali lita pala palu puṟunypa nyurala katira nintintja wiya nyura nyakula ngalinya palyanmankunytjaku. Munuli piṟuku lita nyura walkatjunkunytja kuḻu katira aṉangu kutjupa tjuṯangka ngapartji nintilpai wiya ngura kutjupangka ngalinya nyakula tjana palyanman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yura lita puṟunypa ngalimpa kurunta ngaṟanyi, panya aṉangu kutjupa tjuṯangku nyuranya Jesuku walytjaringkula wiṟuṟa nyinanyangka nyakula kulilpai, “Munta-uwa, wati panya paluṟu pula tjanala tjukurpa mulapa wangkangu, kaya tjukaṟuru mulamularingu.” Alatjiya nyakula kulil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Christalu nyuranya kurunpa wankaṟunu ngali nyurala tjukurpa palunyatjara tjakultjunkunyangka, ka nyara palulanguṟu kutjupa tjuṯangku nyuranya nyakula ngalinya palyanmananyi alatji wangkara, “Munta mulapa Christalu wati nyanga palunya pulanya iyaṉu tjanalakutu.” Panya Godalu Kurunpa Miḻmiḻṯu nyiringka munu tjiwangka kuḻu walkatjunkunytja wiyangku nyurala kurunta walkatjun munu nyuranya kampa kutjupanu palumpa walytjari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yangatjali Godaku puḻkaṟa mulamularingkula wangkanyi panya Christalu rapaṟa kanyin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li waṟka nyangatja walytjangku kuliṟa palyantja wiya. Puṯuli kulilpai walytjangku palyantjikitjangku, palu Godalu nintinnyangka kutjuli paly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yara paluṟu nintinnyangka kutjuli tjukurpa kuwaritja paluṟu panya kalkuntjitja aṉangu tjuṯangka tjakultjunkupai. Tjukurpa ngaṉmanyitja panya Mosenya walkatjuṟa ungu nganaṉa wangaṉarangku kuliṟa kulintjaku munu tjukaṟuru nyinanytjaku, ka nganaṉa tjukurpa palula wangaṉarangku kulintja wiyangku wantinyangka Godalu nganaṉanya pungkunytjaku ngaṟanyi. Palu ngali tjukurpa pala ngaṉmanytju walkatjunkunytja nyurala wangkanytja wiyangku wantinyi munuli tjukurpa nyanga kuwaritja nyurala tjakultjunanyi Kurunpa Miḻmiḻṯu nintinnyangka, ka tjukurpa nyara palulawanungku Kurunpa Miḻmiḻṯu nyuntunya nganaṉanya wankaṟu kanyini pungkuny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Godalu ngaṉmanytju tjukurpa puḻka puḻi tjiwangka walkatjuṟa Mosenya ungu, ka panya tili Godaku pitalytji puḻka palula irnyaningi ka paluṟu yunpa pitalytjiringu. Kaya aṉangu tjuṯangku puṯu palunya tjukaṟurungku nyangangi panya kuṟuya paulyaringu pitalytji puḻkangku irnyannyangka. Tili nyara paluṟu Moseku panya yunpangka ma-tjukutjukuringangi palu aṉangu tjuṯangku puṯu alatjiṯu nyangangi palumpa yunpa. Palu tjukurpa puḻka nyara palulanguṟu aṉangu tjuṯa puṯu wankaṟu nyinangi, panya paluṟu tjana tjukurpa palula rawa tungunpungangi ka Godalu tjananya pungkunytjaku ngaṟangi.]]></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2026-05-20T17:33:15Z</dcterms:created>
  <dcterms:modified xsi:type="dcterms:W3CDTF">2026-05-20T17:33:15Z</dcterms:modified>
  <dc:title>Bible.com.au: 2 Kaṟintjaku 3:1-18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