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15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13: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jinguṟu ngayulu upa nyinanyi puṯu nguwanpa kulilpai. Palu ngayulu ma-pitjala nyurampa pukuḻariku nyura Jesunya kuṉpungku waṉannyangka nyakula. Panya ngayulu nyurampa Godala rawangku tjapilpai nyura palyaringkula rawangku palunya tjukaṟurungku waṉ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nya Mayatja Jesuluṉi wituṉu aṉangu tjuṯa wangkara kuṉpuntjaku, paiṟa mauṉṯankunytjaku wiya. Palulanguṟuṉa lita nyangatja ngaṉmanytju walkatjunanyi ngayulu nyurala wirkankunytja kuwaripangka nyura kura wantinytjaku. Kaya ngaṉmanytju kuṉṯaringkula kura wantima Jesunya mulamulangku waṉantjikitjangku. Palulanguṟuṉa nyuranya ngula ma-wirkaṟa nyakula nyurampa pukuḻariku, munuṉa nyuranya nyakula paintja wiyangku wantiku.Tjukurpa Maḻa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walytja tjuṯa! Alatjiṯuṉa nyangatja nyurampa walkatjunanyi. Kaya ngayulu nyurala wangkanytja uwankara wangaṉarangku kulinma munuya Jesunya puṟunypa tjukaṟuru nyinama. Munuyanku ngaparku ngalytjurmaṟa pikangku wangkanytja wiyangku wantima kulintja kutjuringkunytjikitjangku. Munuyanku kalypa nyinama pikaringkunytja wiya. Ka Godanya panya mukulya puḻka nyurala tiṯutjara nyinaku munu nyuranya kurunpa rapa kanyil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ura uti aṉangu kutjupa Jesuku walytja nyakulampa palumpa pukuḻarira maṟa witin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ya Jesuku walytja tjuṯangku ngura nyangangka nyinapai tjuṯangku nyuranya kulini nyurampa pukuḻari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Uwa alatjiṯuṉa walkatjunanyi. Ka Mayatja Jesulu nyuranya rawangku pukuḻtju puḻkangku kanyinma. Ka Mama Godalu nyuranya mukulya puḻkangku aṯunymanama. Ka Kurunpa Miḻmiḻnga nyurala uwankarangka tjungu tiṯutjara nyin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Tjananya Nguḻutjunku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panya kutjara-aṟaṉa nyurala nyinangi munuṉa kuwari piṟuku kulini nyurala ma-pitjala nyinanytjikitjangku. Kaya wanyu kulinma, panya nyiringka iriti walkatjunkunytja ngaṟanyi alatji,“Tjinguṟu aṉangungku kura palyaṉi. Ka aṉangu kutjupangku palunya nyakunytjatjanungku tjinguṟu kutjupa tjuṯangka tjakultjunkuku. Palu kutjungku nyakunytjatjanungku wangkanyangkaya palumpa mapalku mulamularingkunytja wiyangku wantima, palu tjinguṟu kutjarangku, munta maṉkurtu nyakunytjatjanungku wangkanyangka nyara palulanguṟu kutjuya mulamularing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nya ngaṉmanytjuṉa nyurala wangkangu kura palyalpai tjuṯangka munu nyangaṉa piṟuku wangkanyi lita nyangangka walkatjuṟa alatji Panya ngayulu ma-pitjala nyurala wirkaṟa wantinytja wiyangku nyuranya nyanganyi tjinguṟu nyura palyaringkula tjukaṟuru nyinanyi, tjinguṟu nyura kura panya palu puṟunypaṯu palyaṉi. Kaṉa nyura kura tjuṯa palyannyangka nyakulampa puḻkaṟalta mirpaṉariku nyuram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nyara palulanguṟu nyura nintingku kulilku panya mulapa Christalu ngayulawanungku nyurala wangkanyi. Panya Christanya nyurampa nguḻuringkunytja wiya, paluṟu nyurala rapangku alatjiṯu wangkapai. Panya palunyaya upa ngaṟanyangka puṉu kaṯakutjarangka wakaṟa utitjunu munu iluntanu. Palu kuwari paluṟu wanka nyinanyi panya Godalu palunya witulya puḻkangku wankaṟa pakaltjingaṉu. Uwa, Christanya puṉu kaṯakutjarangka upa ngaṟangi, ka palu puṟunypa ngayulu kuḻu upa nyinanyi. Ka panya Godalu Christanya witulyanu, palu puṟunypaṯu paluṟu ngayunya kuḻu witulyananyi. Kaṉa palulanguṟu nyuralakutu ankula kurunpa rapangku nyuranya wangkara tjukaṟurul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Uwa, walytjangkuyanku atatjuṟa tjapiṟa kulinma nyanga alatji, “Mulapa ngayulu Jesunya kutju tjukaṟurungku waṉaṉi?” Alatjiyanku tjapinma, panya nyura nintingku kulini Jesunya nyurala unngu nyinanyangka. Munu panya nyura nintingkuṯu kulini Jesunya nyurala nyinanytja wiya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nyura uti ngayunya kuḻu atatjuṟa kulinma, munu nyura nyara palulanguṟulta kuliṟa ngayunya ngurkantankuku alatji, “Munta, wati nyangatja mulapa Jesulu witunt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lu tjinguṟu nyura kutjupa tjuṯangku ngayunya kuliṟa wiyanmankuku, kaṉa palunya tjananya kuliṟa wantira ngayulu rawangku Godala nyurampa uwankaraku tjapilpai nyura kura wantira tjukaṟururingkunytjaku. Palu tjinguṟu nyura kulini, “Wiya, paluṟu nganampa tjapilpai aṉangu tjuṯangku palunya mirawaṉinytjaku.” Palu wiya, ngayulu nyurampa mukuringkula tjapini nyura tjukaṟururingkunytj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nya ngali tjukurpa tjukaṟuru kutju wangkapai kampa kutjupaṟa ngunti wangkanytja wiyangku.]]></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2026-07-04T21:05:52Z</dcterms:created>
  <dcterms:modified xsi:type="dcterms:W3CDTF">2026-07-04T21:05:52Z</dcterms:modified>
  <dc:title>Bible.com.au: 2 Kaṟintjaku 13:1-14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