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9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aṟintjaku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ṉa Mayatja Jesula maṉkuraṟangku tjapiningi pika nyanga palunya wiyan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ṉi maṉkuraṟangku wiyanmanu Jesulu alatji wangkara, “Wiya, alatjiṯuṉanta ngayulu pukuḻtju puḻkangku kanyini, panya nyuntu puṯu kulinnyangka ngayulu nyuntunya witulyananyi, kan ngayulanguṟu kutju kuṉpuringkuku.” Alatji paluṟu ngayunya wangkangi, kaṉa pukuḻarira kuliningi, “Palyaṉatju pika winkingku puṯu kulini, palu Christaluṉi witulyanku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yulu Jesuku Christaku rawa waṟkarinyangkaṉiya anaṟa nyii-nyiipungkupai munuṉiya paiṟa pungkula waṯaparalpai kaṉa ngayulu puṯu nguwanpa kulilpai. Palu puṯu kuliṟa ngayulu pukuḻarinyi panya puṯu kulinnyangka Godalu kutjungku ngayunya witulyankupai, kaṉa palulanguṟu kuṉpuringkupai. Uwa, wituwitu tjuṯa ngayula utiringkupai kaṉa puṯu nguwanpa kulilpai. Palu palya, panya ngayulu puṯu kulinnyangkaṉi Godalu witulyankupai.Paulalu Tjananya Kaṟintjanya Nguraṟa Tjuṯa Puḻkaṟa Kulin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nyura tjananya tjukurtjara ngunti wangkapai tjuṯa mirawaṉingi munu panya nyura ngayunya ananingi, kaṉa nyangatja palulanguṟu lita nyangangka walkatjunanyi munuṉatju ngayulu walytjangku mirawaṉinyi kawakawa puṟunytju. Utiṉa wantima walytjangku mirawaṉinytja wiyangku panya ngayulu tjukutjuku alatjiṯu puḻka wiya. Palu uti nyura tjananya kutju mirawaṉinytja wiyangku ngayunya kuḻu mirawaṉima, panya ngayulu tjukurtjara mulapa Jesulu iyantja, ka panya tjukurtjara kutjupa tjuṯa ngayula waintaṟa puḻka mulapa nyinanytja wi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ngayulu nyurala mungaṯu nyinara waṟkarinyangka Godalu ngayunya witulyanu, kaṉa kutjupa kutjupa puḻka tjuṯa nyurampa rawangku witulyangku palyaningi, kaṉi nyura nyakunytjatjanungku kulinu, “Mulapa wati nyangatja Jesulu iyan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nyura tjinguṟu watarkuringu ngayuku munu panya nyura ngayunya kulilpai alatji, “Nyara paluṟu ngura kutjupitja tjuṯaku kutju mukulya nyinapai.” Palu wiya, ngayulu nyuranya kuḻu mukulyangku kulilpai. Palu nyuralaṉa wanyu maniku munu maiku kuḻu ngatjiningi? Wiya, panyaṉa nyinangi kaṉiya nyara paluṟu tjana kutju ngayunya ungangi ngura kutjupitja tjuṯangku kutju, ka panyaṉi nyura ungkunytja wiyaṯu. Nyanga palulanguṟu nyura tjinguṟu ngayunya kuranmananyi. Wanyu kaṉa piiwiyariwa nyura ngayuku kalyparingkunytjaku! Palu wiya, nyura uti piiwiyaringa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kutjara-aṟa panyaṉa nyurala ma-pitjala nyinangi, munuṉa kuwari kulini piṟuku ma-pitjala nyinanytjikitjangku. Palu wirkankulaṉa nyurala maiku maniku ngatjintja wiya, panya ngayulu nyura kanyintjitjaku mukuringkunytja wiya, nyurampaṉa mukuringanyi. Panya nyura ngayuku tjitji tjuṯa puṟunypa nyinanyi, ka wanyu tjitji tjuṯangku mama ngunytju maingka paḻtjaṟa kanyilpai? Wiya, ngunytjungku mamangku kutju tjitji tjuṯa maingka paḻtjaṟa kanyilp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ngayulu mani kanyiṟa nyuranya pukuḻṯu alatjiṯu ungkuku, panya ngayulu nyuranya mukulyangku aṯunymankunytjikitja mukuringanyi munuṉa pakuringkunytja wiya nyurampa puḻkaṟa waṟkarinytjikitjangku kulini. Uwa, ngayulu nyurampa puḻkaṟa mukuringanyi. Ka nyura wanyu ngayuku ngapartji tjukutjuku nguwanpa mukuringku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wa, nyura ninti panya ngayulu nyurala nyinara maniku ngatjilpai wiya. Palu kutjupa tjuṯangku tjukurpa ngayunyatjara ngunti para-wangkapai alatji, “Wati nyara paluṟu ayinayiningku nganaṉanya wangkara ngunti mukumukuningi manikitjangku.” Palu wiya, tjana alatji ngunti wangkap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anya wati kutjara ngayulu wituṟa nyuralakutu ma-iyaṉu, paluṟu pula kuḻu wanyu nyuranya ngunti kuraningi manikitjangku? Wiya alatjiṯ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yatjalu Paulanya Kurunpa Ilkaṟikutu Katira Ninti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wati ini Tayitatjanyaṉa ngayulu wituṟa ma-iyaṉu nyuralakutu munu wati Jesuku walytja kutjupa kuḻu palula tjungu. Ka Tayitatjalu wanyu nyurala ngunti wangkara mani mantjiningi? Wiya. Nyara paluṟu ngali kulintja kutjutjara tjungu alatjiṯu munu paluṟu ngayulu puṟunypa alatjiṯu ngunti manikitjangku kuralpai wi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jinguṟu nyura rawangku ngayunya kulini alatji, “Paulalu lita nyangangka nganaṉanya puḻkaṟa aṉanguṟa wangkanyi nganaṉa palunya wangkanyangka-palku.” Palu wiya, ngayulu Godala miṟangka wangkanyi Jesuku Christaku mulamularingkula. Walytja wiṟu tjuṯa! Nyanga uwankaraṉa nyurala wangkangi nyuranya kuṉpuntjikitjang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ngayulu nyuranya puḻkaṟa kulini, munuṉa kulini, “Tjinguṟuṉa tjanala kuwari ma-wirkaṟa tjananya nyakula tjituṟu-tjituṟuriku, ka tjana ngapartji ngayunya nyakula pukuḻarinytja wiyangku wantiku.” Alatjiṉa kulini, panya ngayulu tjinguṟu ma-pitjala nyuranya nyakuku nyuranku pikaringkunyangka, munta tjinguṟu nyaṟaringkunyangka munu mirpaṉpa nyinanyangka. Tjinguṟuṉa nyuranya manyu nyinanyangka nyakuku munytjangku ungkunytja wiya. Tjinguṟuṉa kampangkaṯu tjaalymaṟa wangkanyangka nyakuku, tjinguṟuṉa warkinyangka kulilku, tjinguṟuṉa kaṉany-kaṉanypa nyinanyangka nyakuku, tjinguṟuṉa uṯuḻuriṟa puḻkaṟa miranyangka nyakuku. Uwa, alatji tjinguṟu nyura kuraringu, kaṉa ma-pitjala nyuranya nyakula puḻkaṟa tjituṟu-tjituṟuri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ngayulu ngaṉmanypa nyuralakutu ankunyangka nyura kutjupa tjarangku kura tjuṯa palyaningi tiṯutjarangku, munuya kuri kutjupangka kutjupangka kampangkaṯu ngunti tjunguringangi tjukaṟuru nyinanytja wiya. Kaṉa nyakula puḻkaṟa tjituṟu-tjituṟuringu munuṉa wangkangi nyura piiwiyaringkula kura nyara palunya tjananya wantira Godanya mulamulangku waṉantjaku. Palu tjinguṟu ngayulu kuwari nyuralakutu piṟuku ma-pitjaku munuṉa tjinguṟu nyuranya palu puṟunypaṯu nyinanyangka nyakula puḻkaṟa kuṉṯaringkuku Godala miṟangka munuṉa puḻkaṟa ulaku. Palula-tawaraya kura uwankara wantima ngayulu nyurampa tjituṟu-tjituṟurira ulanytjaku-tawa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tiṉa wantima walytjangku mirawaṉinytja wiyangku, panya walytjangku mirawaṉinyangka nyura kuliṟa kuṉpuringkunytja wiya Jesunya waṉantjikitja. Palu wanyuṉa nyurala tjakultjunama ngayulu nyakunytjatjanungku, panya Mayatja Jesulu ngayunya nintin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Godalu mungaṯu ngayunya katingu ilkaṟikutu. Tjinguṟuṉi kurunpa katingu, munta tjinguṟuṉi puntu winki katingu. Ngayulu ngurpa, palu Godanya kutju ninti. Panya ngayulu anu munuṉa maḻaku pitjanytjatjanu kuḻi 14 nyina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ulu mulapa anu Godaku ngurakutu. Tjinguṟuṉa kurunpa kutju anu, tjinguṟuṉa puntu winki anu. Ngayulu ngurpa. Godanya kutju nint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gayulu ngura nyara palula tjukurpa kumpilitja tjuṯa kulinu Godalu nintinnyangka. Tjukurpa nyanga paluṟu tjana miḻmiḻpa ngayulu kulintjatjanungku puṯu tjakultjunan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wa, mulapa ngayulu Godala ilkaṟingka nyinara pukuḻṯu kuliningi, palu ngayuluṉatju ilkaṟingka nyinanytjatjanungku walytjangku mirawaṉinytja wiya. Nyangatja kutjuṉa wangkanyi alatji, “Ngayulu wati upa, kuṉpu wi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ṉa nyurala rawangku wangkanytja wiya ilkaṟikutu ankunytjatjanungku nyura ngayunya mirawaṉira ngunti puḻkanmankunytjaku-tawara. Palya nyura ngayulu mantangka nyanga palyantja munu wangkanytja kuḻu kulini munu nyura nyara palula tjanalanguṟu ngayunya palya mirawaṉinyi, palu nyara ilkaṟingka nyakunytjanguṟu ngayunya mirawaṉinytja wiyangku wantima. Tjinguṟuṉa ngayulu nyurala tjakultjunama nyakunytjatjanungku, ka nyura kuliṟa ngayunya kawakawangku ngunti wangkanyangka-palku kulilku. Palu wiya, ngayulu mulapa anu ngura ilkaṟitjakut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gura nyara palula Godalu ngayunya wiṟu tjuṯa nintiningi, kaṉa tjinguṟu palunya tjananya nyakunytjatjanungku kaṉany-kaṉanyarira walytjangku mirawaṉima. Ka nyara palulanguṟu Godalu Satannga markuntja wiyangku wantingu ngayunya rawangku pikantakunytjaku, ngayulu walytjangku mirawaṉinytjaku-tawara.]]></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2026-06-28T12:11:21Z</dcterms:created>
  <dcterms:modified xsi:type="dcterms:W3CDTF">2026-06-28T12:11:21Z</dcterms:modified>
  <dc:title>Bible.com.au: 2 Kaṟintjaku 12:1-21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