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Jesuku walytja ngura kutjupitja tjuṯangku tjunguringkula ngayuku mani tjunangi munuṉiya ungangi nyurala ankula waṟkarinytjaku. Nyangatja panya ngayulu tjanala mantjinu munuṉa nyurala wirkaṟa ngatjintja wiyaṯu Tjukurpa Palya nyurala tjakultjunkunytjikitj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ṉa mani panya tjana ungkunytja wiyaringkunyangka ngayulu nyurala ngapartji ngatjintja wiyangku wantingi. Palu Jesuku walytja kutjupa tjuṯangkuṉiya manta panya Matja-tuniyalanguṟu ngayunya mani katira ungu. Uwa, nyura kaar-kaararinytjaku-tawara panyaṉa nyurala ngatjintja wiya alatjiṯu rawa nyinangi, munuṉa ngula kuḻu nyurala ngatjintja wiyangku wanti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ngura tjuṯangka panyaṉa nyangatja tjakultjunkupai, ka panya nyura manta pala Akayala nyinanytja tjuṯangku ngayunya puṯu markulku. Panya ngayulu tjukurpa Christanyatjara tiṯutjarangku tjukaṟurungku para-wangkapai, palu puṟunypaṉa para-wangkanyi tjukurpa panya nyurala maniku ngatjilwiyangku wantinytjanyatj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angatja para-wangkanyangka nyura tjinguṟu kulini ngayulu nyurampa kuraringkunyangka-palku. Palu wiya, Godanya ninti ngayuku, panya ngayulu nyurampa puḻkaṟa mukuringanyi munuṉa rawangku nyuranya kuli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aṉangu tjuṯangka Tjukurpa Palya wangkanytjatjanungkuṉa maniku ngatjintja wiya alatjiṯu. Tjinguṟu ngayulu mani tjanalanguṟu mantjinnyangkampa aṉangu ngunti panya wangkapai tjuṯangku alatji wangkaku, “Mulapa Paulalu tjanala mani mantjiningi. Kala palya nganaṉa ngapartji palu puṟunytjuṯu mani mantjini.” Alatjingaṟaya tjinguṟu paluṟu tjana ngunti wangkara walytjangku tjananku mirawaṉiku, ka nyanga palula-tawara ngayulu aṉangu tjuṯangka ngatjintja wiyangku wanti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nyara paluṟu tjanaya wangkatjara ngunti tjuṯa kuwari nyinanyi, panya tjana aṉangu tjuṯa ngunti kurantjikitja mukuringkupai tjukurpa tjukaṟurungku wangkara-palku Jesulu Christalu ngurkantaṟa iyantjitjangku-palku. Palu Jesulu tjananya iyantja wiya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ayulu alatji wangkanyangka nyura tjinguṟu kuliṟa urulyaralku. Palu wiya, kulila! Panya mamu Satannga ayinayiniripai munu kutjuparira angelpa puṟunypa ngaṟapai tili pitalytji puḻkatjara nganaṉa nyakula mulamularingkula kulintjaku alatji, “Nyangatja mulapa Godalanguṟ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Satanku walytja tjuṯa kuwari palu puṟunypaṯu nyinanyi munuya tjukaṟurungku-palku ayinayinirira Godaku waṟka-palku palyalpai. Palu ngula Godalu tjananya ngura kurakutu paiṟa iyalku kuralpai panya palunya tjananya.Paulalu Paluṟunku Wangka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nyangatjaṉa nyurala piṟuku wangkara mirawaṉinyi. Ka nyura tjinguṟu kulilku ngayulu kawakawaringkula wangkanyangka-palku, palu wiya. Kaya ngayuku mirpaṉarinytja wiyangku wantima, kaṉa piṟuku mirawaṉira wangkama kawakawangku puṟunytj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Mayatja Jesuluṉi nyanga palu puṟunypa wangkanytjaku wituntja wiyaṯu. Palulanguṟuṉatju ngayulu walytjangku mirawaṉinyi kawakawa puṟunytj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unti Kuralpai Tjuṯa Pa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Panya kutjupa tjuṯangkuya kutjupa kutjupa tjuṯa palyantjatjanungku walytjangku mirawaṉipai, kaṉa ngayulu ngapartji palu puṟunytjuṯu walytjangku mirawaṉinyi nyura ngapartji ngayula kulintjaku. Wanyumpa kunyu nyura nintipukampa! Panya wati kawakawa tjuṯangku nyurala ngunti wangkanyangka nyura pukuḻṯu kulilpai, palu tjana panya ngunti kuralpai tjuṯ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luṟu tjana nyuranya mayatjarira pauntjingaṟa wituwitunnyangka nyura mirpaṉaripai wiya, munu panya nyura ngunti kuraṟa maniku ngatjinnyangka wangaṉarangku alatjiṯu ungkupai. Munu paluṟu tjana nyuranya ngunti wangkara kaṉany-kaṉanytju warkira kurannyangka nyura kulilpai mirpaṉarinytja wiyangku alatjiṯu. Nyaaku nyura tjanala kulil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gayulu paluṟu tjana puṟunytju palyantja wiya alatjiṯu, ka panyaṉi nyura palulanguṟu upa nyinanyangka-palku kulini. Palu wiya, ngayulu paluṟu tjana puṟunytju nyuranya pauntjingaṟa wituwituntjikitjangku kulintja wiya.Nyara paluṟu tjanayanku walytjangku mirawaṉinyangka ngayulu ngapartji walytjangkuṯu mirawaṉinyi. Palu nyangatjaṉa kawakawa puṟunytju wangkanyi unytju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yaya paluṟu tjana wati Iipuṟu tjuṯa nyinanyi, kaṉa ngayulu kuḻu wati Iipuṟu. Kaya palya paluṟu tjana Israelku pakaḻipiti nyinanyi, ka ngayulu kuḻu palumpa pakaḻi nyinanyi. Palyaṯuya Aipuṟamalanguṟu nyinanyi, kaṉa ngayulu palulanguṟuṯu nyin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yaṯuya Christaku waṟkaripai nyinanyi, palu ngayulu puḻka mulapa palumpa palyalpai palula tjanala muṉkara nguwanpa. (Nyangatjaṉatju kata kurangku puṟunypa mirawaṉinyi unytjungku.) Panya ngura kutjupangka kutjupangka tjukurpa wangkanyangkaṉiya mirpaṉtju tjuṯangku rawangku tjailangka tjarpatjunangi nyara tjananya puṟunypa wiya. Munuṉiya tjuṯa-aṟangku wiipangka puḻkaṟa alkaningi, kaṉa tjuṯa-aṟa nguwanpa ilungu, panya ngayulu-maṉṯu nyara tjananya puṟunyp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nyaṉiya Jewku mayatja tjuṯangku pika puḻka mulapa alkaningi wiipangka 39-aṟangku, munuṉiya piṟuku ngula tjiṉṯu kutjupa palu puṟunypaṯu pungangi 39-aṟangku. Munuṉiya palu puṟunypaṯu ngula tjiṉṯu mankurpa kutjupa piṟuku pungangi 39-aṟ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ṉi mayatja Rome-anya nguraṟa tjuṯangku maṉkuraṟangku puṉungka pungu, kaṉiya kutjupa tjarangku kutjupa-aṟa puḻingka atuṟa nguwanpa iluntanu. Kaṉa maṉkuraṟa pautangka uṟungka ankula nguṟurpa kaṯakatira minya-minyaringkunyangka nguwanpa ilura wankaringu. Munuṉa kutju-aṟa pauta kaṯakatira tjarpanyangka ngayulu puṉu kutju witiṟa uṟungka ngarira tjiṉṯuringkula ngarira mungaringu. Tjinguṟuṉa nyara palula aṟa ilu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ngayulu panya ngura tjuṯangka tjukurtjara rawa para-ngaṟangi, kaṉi kutjupa-aṟa uṟu puḻkangku karungka ukalingkula nguwanpa iluntanu. Ka kutjupa-aṟa ngayulu iwarangka ankunyangka wati kutitjunkupai tjuṯangku ngayunya nguwanpa iluntanu. Ka panya kutjupa-aṟa Jew tjuṯangku ngayunya iluntankunytjikitja mukuringangiṯu, kutjupa-aṟa malikitja tjuṯangku ngayunya nguwanpa iluntanangi. Uwa, ngayulu pikawanu nguwanpa ilungi tawunu puḻka tjuṯangka, munu ilytjingka, uṟu puḻkangka kuḻukuḻu. Ka kutjupa tjuṯangku kuḻu Jesuku ngunti walytjaringkula ngayunya nguwanpa iluntanang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ṉa nguwanpa ilunytjatjanungku waṟka nyanga palunya wantir'iyantja wiyangku puḻka mulapa palyalpai tiṯutjarangku. Kutjupa-aṟaṉa mungangka kuḻu waṟkaripai kunkunpa wiya alatjiṯu. Munuṉa kutjupa-aṟa mai mina kuḻu wantira waṟkaripai kutju. Munuṉa kutjupa-aṟa paḻtjatjiratja nyinapai, munuṉa wari puḻkangka mantara unytjunpa kanyintja wiya tjititingkupai puyinnyangka waḻpa waring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nyanga palu puṟunypa tjuṯa wirkankunyangka ngayulu Jesuku walytja tjuṯa ngura tjuṯatja rawangku puḻkaṟa kulilpai tjana Jesunya rawangku waṉantja-tjira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nyura tjinguṟu mulamularingkuwiyangku wantinyi Jesulu ngayunya iyantjitjaku, kaṉiya mirpaṉarinytja wiyangku kulinma ngayulu kawakawa puṟunytju nyurala wangkanyangka, panya ngayuluṉa piṟuku tjukutjuku wangkanytjikitja mukuringan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jinguṟu Jesuku walytja kutjupa puṯu nguwanpa rapa nyinanyi, ka ngayulu palumpa puḻkaṟa ngaḻṯuringkupai munuṉa palunya rapantjikitja mukuringkupai. Ka kutjupangku tjinguṟu Jesuku walytja ngunti kuraṉi kura palyantjaku, kaṉa ngayulu kuliṟa mirpaṉarip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wa, panya kutjupa tjuṯangkuyanku walytjangku mirawaṉipai puḻka nyinara-palku, palu ngayuluṉatju upa nyinanytjatjanungku wangkanyi, panya ngayulu upa nyinanyangka ngayunya Godalu witulyankupai palumpa waṟka kuṉpungku palyantjaku, kaṉatju ngayulu nyara palulanguṟu kutju mirawaṉip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ṉa nyangatja tjukaṟurungku nyurala wangkanyi, Godanya panya Jesuku Mama ngayuku ninti nyinanyi, panya ngayulu tjukaṟurungku wangkapai. Kala wanyu nyuntu nganaṉa Godanya tiṯutjarangku waḻkun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ngura nyara Tamatjakala nyinanyangkaṉi nguraku mayatjangku wangkangu tjaultji tjuṯangka kaita panya puḻkangka ngaṟala nyakunytjaku ngayulu kampangkaṯu pakaṟa ankunytjaku-tawara. Munu paluṟu tjanala wangkangu pakaṟa ankunyangka nyakula ngayunya witin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ṉi ngayuku maḻpa tjuṯangku wall-pa aḻawanungku katunguṟu pitingka ukalilyinu ruupangka karpiṟa, kaṉa mantangka wirkaṟa kumpiṟa wirtjapakaṉu, kaṉi mayatja paluṟu puṯu ngurini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Godalu nyuranya aṯunymaṟa kanyini, palu puṟunypa ngayulu nyuranya aṯunymankunytjikitja mukuringanyi, panya wati kulypalpangku kungka ukaṟi aṯunymaṟa kanyilpai wati panya pikatjangku aḻṯinytjaku paṯaṟa kutjupangku kurantjaku-tawara, palu puṟunypaṉa nyuranya aṯunymankunytjikitja mukuringanyi nyura Christanya kutju waṉa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ngayulu nyuranya rawangku kulini tjinguṟu kutjupangku nyuranya kurannyangka nyura Christaku watarkurira iwara kutjupa waṉalku, panya kungkawaṟa Eve-anya iriti mulamularingu lirungku ngunti kurannyangka, nyara palu puṟunyarinytjaku-tawaraṉa nyuranya kulini nyura Christaku puḻkaṟa mukuring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ganaṉa tjukaṟurungku nyurala tjakultjunangi Tjukurpa Palya Jesunyatjara, ka panya nyura wangaṉarangku kuliṟa Kurunpa Miḻmiḻngatjararingu. Palu panya kutjupa tjuṯangku pitjala tjukurpa Jesunyatjara-palku ngunti wangkara mukumukunnyangka nyura palumpa tjanampa mulamularingangi, munu kurunpa kutjupa ungkunytjikitjangku wangkanyangka nyura kurunpa palunya mantjintjikitja mukuringangi Kurunpa Miḻmiḻnga wanti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yara paluṟu tjananku kaṉany-kaṉanytju wangkapai, “Nganaṉa Jesulu iyantja tjuṯa, kutjupa tjuṯangka waintaṟa.” Palu tjana ngunti wangkapai, panya paluṟu tjana ngayula waintaṟa nyinanytja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tjana tjinguṟu kuṉṯawiyangku aṉangu tjuṯangka wangkapai rapangku, ka ngayulu tjana puṟunypa wiya panya ngayulu kaṉany-kaṉanypa wiyangku kuṉṯa-kuṉṯangku wangkapai. Palu ngayulu Godaku tjukurku ninti puḻka nyinanyi, munu panyaṉa nyurala tjuṯa-aṟangku tjakultjunangi, ka panya nyura kuliṟa ngayunya alatji kuliningi, “Mulapa wati nyangatja nintipuka nyinanyi. Tjinguṟu Godalu palunya ninti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nya ngayulu Godaku Tjukurpa Palya nyurala tjakultjunkunytjatjanungku maniku ngatjintja wiyangku wantingu, kaṉi nyara palulanguṟu ngunti wangkapai tjuṯangku ngayunya ngunti kuranmanangi, “Nyuntu-manti tjukurtjara puḻka wiya, wati kurakura nguwanpa.” Alatjiṉiya wangkangi, panya paluṟu tjana tjukurpa wangkara nintintjatjanungku kaṉany-kaṉanytju nyurala maniku ngatjilpai walytjangku tjukurtjara puḻkanmaṟa, ka panya nyura kulintjatjanungku tjananya mirawaṉira wangaṉarangku ungkupai. Palu ngayulu wantingu nyurala tjukurpa Godaku wangkanytjatjanungku kaṉany-kaṉanyarira nyurala ngatjintja wiyangku. Munu panyaṉiya ngayunya anaṟa tjukutjukunmankunyangkaṉa tjituṟu-tjituṟurinytja wiya nyinangi, panya ngayulu nyurampa pukuḻarinyi nyura Jesuku mulamularingkula puḻka nyinanytjaku.]]></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2026-06-14T08:21:37Z</dcterms:created>
  <dcterms:modified xsi:type="dcterms:W3CDTF">2026-06-14T08:21:37Z</dcterms:modified>
  <dc:title>Bible.com.au: 2 Kaṟintjaku 11:1-33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