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29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walytja tjuṯa! Wanyu kali nyurala tjakultjura ngali manta nyanga Aitjala ngura tjuṯangka para-ngaṟanytjatjanungku. Panya mirpaṉtju tjuṯangku ngalinya rawangku kuraningi ngali Tjukurpa Palya Jesunyatjara aṉangu tjuṯangka tjakultjunkunyangka. Panya ngalinyaya tjana ananingi munu painingi munulinyaya puḻkaṟa pungangi. Kali puṯu nguwanpa kuliningi rawangku kurannyangka, munuli kurunpa paku puḻkaringkula alatji kuliningi, “Ngali tjinguṟu il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angatja mulapa ngali ilunytjakuṯu ngaṟanyi.” Alatjili kuliningi panya Godalu tjinguṟu ngalinya kurantjaku-tawara anga-kanyinma, palu paluṟu ngalinya wantingu pikawanu palumpa waṟkarira puḻkaṟa raparingkunytjaku. Palu mulapa nyanga alatjiringu ngalinku walytjangku puḻkaṟa kuliṟa kaṉany-kaṉanyarinytjaku-tawara, panya Godanya ngalimpa mukuringu palulawanu kutju ngali rapa ngaṟanytjaku, panya paluṟu kutjungku miri ilunytja wankaṟa pakaltjingal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ulapalinya Godalu wankaṟunu ngalimpa mirpaṉtju tjuṯangku ngalinya nguwanpa iluntankunyangka. Munulinya tiṯutjarangku wankaṟu kanyilku. Ka ngali palumpa puḻkaṟa alatjiṯu mulamularinganyi paluṟu ngalinya tiṯutjarangku tjiṉṯu kutjupa tjiṉṯu kutjupa wankaṟu kanyilkat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wanyu nyura ngalinya alpamilanma munu ngalimpa Godala rawangku tjapinma. Ka paluṟu nyurala kulilku munulinya pukuḻtjungku kanyilku. Ka aṉangu tjuṯangku palunyalta mirawaṉira waḻkulku paluṟu ngalinya wankaṟu wiṟuṟa kanyinnyangka nyakula.Paulalu Ankunytjikitjangku Kuliṟa Wanti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Godalulinya pukuḻtjungku kanyini kali palulanguṟu waṟka palumpa tjukaṟurungku palyaṉi. Ngali mantangka nyanga nyinara aṉangu mantatja kulilpai tjuṯangka tjunguringkula palyalpai wiya, panya tjana nintipukangku-palku walytjangku kuliṟa palyalpai. Palu ngali Godalu nintinnyangka kutju kuliṟa tjukaṟurungku palyalpai palumpa mukuringkula kurunpa winkingku, munuli palulanguṟu pukuḻarinyi. Ka tjinguṟu nyura kutjupa tjarangku kulini ngali nyuranya ngunti kurannyangka-palku. Palu wiya, ngali panya mungaṯu Kaṟintjala nyinara nyurala tjukaṟuru alatjiṯu nyinangi Godalu kutjungku ngalinya kuṉpun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li lita nyangatja nyurampa walkatjunanyi nyura ngalinya tjukaṟurungku kulintjaku ngunti kuliṟa wantinytjaku-tawara. Kuwari nyanga nyura tjukurpa tjara kutju uti kulinu ngali wangkanyangka. Palu nyura ngula tjukurpa uwankara uti kulilku munu nyura Mayatja Jesunya maḻaku pitjanytja-aṟangka ngalimpa puḻkaṟa pukuḻariku, kali ngali ngapartji nyurampa puḻkaṟaṯu pukuḻariku nyura Tjukurpa Palya kuliṟa mulamularingkunytjitja-nguṟ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Uwa, mulapa nyura ngalimpa ngula pukuḻariku. Kaṉa palulanguṟu kuliningi nyuranya kutjara-aṟangku ma-pitjala nyakunytjikitjangku munu nyuranya kuṉpuṟa pukuḻmankunytjikitjangku. Panya ngayulu Kaṟintjala muṉkara waintaṟa ankunytjikitjangku kuliningi manta nyara Matja-tuniyalakutu munuṉa nyurala-waraṟa wirkaṟa tjunguringkunytjikitja mukuringangi ngaṉmanypa munuṉa palulanguṟu Matja-tuniyalanguṟu aṟuringkula piṟuku nyurala wirkankunytjikitja mukuringanyi. Kaṉi nyuralta ngayunya Tjutiyalakutu alpamilaṟa ma-iyalku. Alatjiṉa kuliningi nyuranya kutjara-aṟangku ankula nyakunytjikitjangku, palu puṯuṉa kuli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nguṟu nyura kutjupa tjarangku kulini ngayulu ngunti wangkanyangka-palku munu nyura alatji tjinguṟu ngayunya kulini ngayulu kampa kutjara wangkanyangka-palku mantatja kulilpai tjuṯa puṟunypa. Palu mulapaṉa nyuranya kutjara-aṟangku nyakunytjikitja mukuringa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yulu kampa kutjara wangkapai wiya, panya Mama Godalu tjukaṟurungku wangkapai, palu puṟunytju ngayulu tjukaṟurungku nyurala wangk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Jesulu Christalu Godaku katjangku kalkuntjatjanungku tjukaṟurungku palyalpai maḻa wiyanmankunytja wiyangku. Nyura ninti palumpa, panya Tjaalatjalu Timitjilu nganaṉa tjukurpa palunyatjara nyurala ngaṉmanytju wangk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Mama Godalu tjuṯa-aṟangku nganaṉanya kalkuningi kutjupa kutjupa tjuṯaku. Palu panya Jesulu Christalu mantakutu pitjala Godalu panya kalkuntja uwankara nganampa palyaṉu. Kala nyara palulanguṟu Jesulu palyannyangka Godanya mirawaṉira waḻkuṟa wangkapai alatji, “Mulapa Mamalu tjukaṟurungku kalkuṉ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ntunya nganaṉanya Mama Godalu tjunguṟa tjunu Jesula kutjungka tjungu tiṯutjara nyinanytjaku. Panya paluṟulanya ngurkantanu munulanya mauṉṯalpa tjunu Christala tjungu kuṉp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nya paluṟu Kurunpa Miḻmiḻnga nganaṉala kutju kutjungka unngu tjarpatjunu aṉangu tjuṯangku nganaṉanya nyakula kulintjaku, alatji, “Mulapa nyanganpa kuwari Jesuku walytja tjuṯa nyinanyi.” Panya watingku pulukangka puṟantatjunkupai palumpa alatjiṯu ngaṟanytjaku, palu puṟunypa Godalu nganaṉala Kurunpa Miḻmiḻnga tjarpatjunu palumpa ngaṟanytjaku. Kala nyara palulanguṟu nintingku kulini, “Mulapa Godalu nganaṉanya ngula wiṟu tjuṯa kalkuntjatjanungku ung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Mama Godanya ngayuku ninti panya ngayulu tjukaṟurungku wangkanyi. Tjinguṟu ngayulu Matja-tuniyalakutu ankunytjikitja nyurampa ngurangka-waraṟa wirkankuku munuṉa nyuranya wangkara markulku ngunti-ngunti panya palyantjitja tjuṯanguṟu, ka nyura tjinguṟu kuliṟa tjituṟu-tjituṟuriku. Palu pala palula-tawaraṉa wantingu ngura pala Kaṟintjalakutu ma-pitjanytja wiyangku ngayulu nyuranya painnyangka nyura tjituṟu-tjituṟurinytjaku-tawa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ali panya mayatjarira wangkara nyuranya mulamularingkunytjaku uṉṯuntja wiyangku wantingi. Panya nyura ngaṉmanypa alatjiṯu Jesuku mulamularingu munu nyura kuṉpungku palunya tiṯutjarangku waṉaṉi. Nyara palulanguṟuli nyurala tjungu waṟkarinytjikitja mukuringanyi nyura pukuḻpa nyina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lita nyangatja nyurampa walkatjunanyi ngura pala Kaṟintjala nyinanytja tjuṯaku. Panya ngayuluṉa tjukurtjara Jesulu Christalu iyantja, panya Godaluṉi ngurkantanu palumpa tjukurpa aṉangu tjuṯangka tjakultjunkunytjaku. Kali Timitjilu ngali kuwari maḻpaṟarangku tjunguringkula nyuralakutu lita nyangatja ma-iyaṉi, munu Jesuku walytja kutjupa tjuṯakutu kuḻu, panya manta pala Akayala nyinanytja tjuṯakutu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aṯunymaṟa kanyinma munu nyuranya kurunpa rapaṟa pukuḻma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kala wanyu Godanya mirawaṉima Mayatja Jesuku Christaku Mama, panya paluṟu nganaṉanya ngaḻṯunytju puḻkangku kanyilpai munulanya tiṯutjarangku kuṉpulpai kurunpa rapa ngaṟ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ika munu kutjupa kutjupa tjuṯa kuḻu nganaṉala wirkankunyangka paluṟu nganaṉanya kurunpa rapalpai nganaṉa ngapartji aṉangu kutjupa tjuṯa kuḻu wangkara kuṉpuntjaku pika tjuṯa munu kutjupa kutjupa tjuṯa tjanala kuḻu wirkanku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panya mirpaṉtju tjuṯangkuya ngaṉmanytju Jesunya ananingi munu panyaya palunya pungangi, kaya kuwari nganaṉanya palumpa walytja tjuṯa ngapartji palu puṟunypaṯu anaṉi munu punganyi. Palu panya Mama Godalu Jesunya kurunpa rapaṉu munu palunya kuṉpuntjatjanungku nganaṉanya kuḻu palu puṟunyma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jinguṟu tjana ngalinya ananma munu pungama alatjiṯu Godaku waṟka nyurala palyannyangka. Palu palya, panya tjana ngalimpa pikaringkunyangka ngali kuliṟa wantira alatjiṯu nyurala rawa waṟkarinyi nyura kurunpa raparingkula wankaringkunytjaku. Panya tjana ngalinya nyanga alatjingannyangka Mamalu ngalinya kurunpa kuṉpulpai nyuranya ngapartji kurunpa wangkara kuṉpuntjaku munu rapantjaku. Ka nyara palulanguṟu pika palu puṟunypa tjuṯa nyurala wirkankunyangka nyura kuḻu ngali puṟunytju kuṉpu ngaṟala tiṯutjarangku Jesunya waṉalku nguḻuringkula wanti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intingkuli nyuranya kulini nyura kuṉpu nyinanyangka. Panya pika tjuṯa ngalila wirkananyi, palu puṟunypa nyurala kuḻu wirkananyi. Ka panya Godalu ngalinya kurunpa kuṉpuntjatjanungku nyuranya kuḻuṯu kurunpa kuṉpuṉi ngalinya puṟunypaṯu.]]></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2026-05-25T12:55:13Z</dcterms:created>
  <dcterms:modified xsi:type="dcterms:W3CDTF">2026-05-25T12:55:13Z</dcterms:modified>
  <dc:title>Bible.com.au: 2 Kaṟintjaku 1:1-24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