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8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itjiku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panya kutjupa tjuṯangkuya maniku puḻkaṟa mukuringkunytjatjanungku mamuku wangka kulilpai ngunti arkaṟa wangkanyangka. Munuya palulanguṟu ngunti kuliṟa rawangku kura palyalpai mani kutju kuliṟa kura kutjupa kutjupa tjuṯa kuḻu kuliṟa. Nyara palulanguṟuya kura mulararira ma-wiyaringkula ilura kawankatip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maniku manyungku-maṉṯu kura kutjupa kutjupa tjuṯa palyalpai. Panya kutjupa tjuṯangkuya manitjiratjangku tjukurpa mulapa Jesuku mulamularingkunytjatjanungku kuliṟa wantir'iyaṉi munuyanku walytjangku tjuni kuraṉi, unngu kura nyinara.Timitjinya Wiṟuṟa Nyina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Timitji kulila! Palunya tjananya puṟunyarinytja wiyangku wantima panya nyuntu Godaku wati. Rawangku kulinma Godalawanu tjukaṟuru palyanyku nyinanytjikitjangku paluṟu nyakula pukuḻarinytjaku. Munu Jesuku Christaku rawa mulamularingama panya paluṟu nganampa ngalkilpa ilunytjitjaku. Munu mukulya pukuḻtju puḻka nyinara aṉangu tjuṯangka purkaṟangku wiṟuṟa wangkama. Munu rawangku Godanya tungun-tunguntu waṉanma pakuringkunytja wiya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tjukurpa mulapa rawangku palyanyku kulintja panya puḻkaṟa wirtjapakantja puṟunypa. Panya aṉangu tjuṯa waintarinytjikitja puḻkaṟa wirtjapakalpai winatja wiṟu mantjintjikitja. Panya tjana purkaṟa wirtjapakantja wiya munu nguṟurpa tultjarukatinytja wiya panya tjana waintarinytjikitja mukuringkula puḻkaṟa alatjiṯu wirtjapakalpai. Ka Timitji, nyuntu palu puṟunytju tungun-tunguntu Godanya waṉanma palumpa tjukurpa kulintjatjanungku munun palulanguṟu winatja wiṟu mulapa mantjilku panya nyuntu wanka mulapa nyinaku Godala tjungu. Panya ngaṉmanytjun tjuṯangka miṟangka wangkangu Jesunya Christanya waṉantjikitjangku tjukurpa mulapa kulintjatjanungku. Nyara palula aṟanta Godalu aḻṯingu palulakutu pitjala wanka tiṯutjara rawa nyina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Uwa, Godalu panya uwankaraṯu wankaṟu kanyilpai. Kaṉa palula miṟangka nyuntula wangkara nyuntunya wituwituṉi Jesula Christala miṟangka kuḻu. Panya paluṟu Pontius Pilate-ala ngaṟala tjukurpa wiṟu wangkangu mungaṯu. Uwa, palula pulala miṟangkaṉanta wangkanyi alatji, nyuntu ngayulu wangkara wituwituntja uwankara wangaṉarangku kuliṟa palyanma rawangku Mayatja Jesunya Christanya maḻaku pitjanytjakutu-wangka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Godalu kutjungku kalkuntjatjanungku kulini yaalaṟa Jesunya maḻakungku iyantjikitjangku nganaṉalakutu. Paluṟu kutju ninti aṟa nyara palumpa. Ka mulapa nyara palula aṟangka Jesunya pitjala utiringkuku nganaṉala paluṟu iyannyangka. Panya Godanya Mayatja puḻka mulapa wiṟu alatjiṯu, mayatja kutjupa uwankarangka waintaṟa alatjiṯu nyinany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paluṟu kutju ilunytja wiya tiṯutjara wanka nyinanyi. Paluṟu panya tili puḻkangka nyinanyi pitalytji puḻka mulapa, kala palulakutu puṯu ilaringanyi. Panya aṉangu kutjupangku palunya nyakuwiya alatjiṯu. Paluṟu kutju Mayatja witulya puḻka mulapa aṉangu tjuṯangku puḻkanmankula mirawaṉinytjaku rawa mulat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Ka Timitji, nyuntu uti mani puḻkatjara tjuṯangka wangka kaṉany-kaṉanypa wiya nyinanytjaku. Utiya paluṟu tjana mani mantjiṟampa tjunkukatira puḻkantja wiyangku wantima, panya alatji rawangku tjunkula tjana Godaku watarkurira maniku kutju mulamularinganyi. Ka nyuntu tjananya wangka Godanya puḻkaṟa kulintjaku kutjupa kutjupa tjuṯa wiyangku. Panya Godalu kutjungkulanya uwankara ungkupai nganaṉa pukuḻpa nyinanytjaku. Ka nyuntu manitjara tjuṯangka wangka aṉangu kutjupa tjuṯaku wiṟu tjuṯa palyantjaku, munu tjananya intjanungku ungkuny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mantangka nyinara intjanungku ma-ungkulaya tjana Godanya pukuḻmananyi, maniku mulamularingkuwiyangku wantira. Ka Godalu tjananya ngapartji ngula ngura ilkaṟitjangka wiṟu mulapalta ungkuku. Alatji tjana mantangka palyantjatjanu ngula ngura ilkaṟitjangka wanka mulapa tiṯutjara nyinaku Godala tjun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Timitji kulila! Panya Godalu nyuntunya tjukurpa ungkunytjanya tjukaṟurungku kanyiṟa wangkama. Munu kutjupa tjuṯangku tjukurpa kurakura ngunti wangkanyangka kulintja wiyangku wantima. Panya tjukurpa palunyaya nyinara ngunti aṟapungkupai nintingku-pal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ṟkaripai Tjuṯa Tjukaṟuru Waṟkariny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tjarangkuya tjukurpa palumpa tjanampa mulamularingkula pala palulanguṟu Jesuku Christaku mulamularingkunytja wiyaringu ngunti panya kulintjatjanu.Uwa alatjiṯuṉa wangkanyi. Ka Godalu nyuntunya pukuḻtju puḻkangku wiṟuṟa kanyin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ku walytja kutjupa tjuṯa panya mayatjangka unytju waṟkaripai manikitja wiya. Ka Timitji, nyuntu uti tjanala wangka mayatja tjanampa warkira kuranmankunytja wiyangku wantinytjaku, munu mayatjangku tjananya wituwitunnyangka pukuḻṯu wangaṉarangku kuliṟa palyantjaku. Panya tjinguṟuyanku tjanampa mayatja kuranmankuku, kaya aṉangu kutjupa tjuṯangku kuranmankunyangka kuliṟa Godanya wiyanmankuku wangkara, “Ai! Nyara tjana Godaku walytja tjuṯangku warkipai watarkitja tjuṯa puṟunytju. Tjinguṟu Godanya mulapa wiya.” Alatjiya tjinguṟu nyakula kulilku munuya tjukurpa nganaṉa wangkara nintintja kuranmankuku. Ka pala palula-tawara nyuntu uti waṟkaripai tjuṯangka wangka mayatjangka wangaṉara waṟkarinytjaku kutjupa tjuṯangku nyakula Godanya wiṟunmankunytjaku palumpa tjukurpa kuḻ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mayatja kutjupa tjuṯa panya Godaku walytjaṯu nyinanyi. Kaya tjananya waṟkaripai tjuṯangku tjinguṟu alatji kulilku, “Nyara ngayuku mayatja Godaku walytja nyinanyi. Wanyu kaṉa tjukutjuku nguwanpa waṟkarima puḻkaṟa waṟkarinytja wiya panya paluṟu ngayuku walytja Jesulanguṟu.” Alatjiya tjinguṟu kulilku waṟkaripai tjuṯangku. Ka Timitji, nyuntu uti tjanala wangka nyanga palu puṟunypa kulintja wiyangku wantinytjaku munu mayatjangka kuliṟa wiṟuṟa puḻkaṟa waṟkarinytjaku. Panya mayatja paluṟu Godaku walytja tjanampa kuḻu walytja, munu paluṟu tjanampa puḻkaṟa pukuḻarinyi palumpa wiṟuṟa waṟkarinyangka.Mani Kulintja Wiya Nyina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wa Timitji, nyuntu uti aṉangu tjuṯangka tjukurpa nyanga palunya tjananya wangkara nintinma. Palu tjinguṟu wati kutjupangku tjukurpa kutjupa kutjupa nintilku mayatja Jesuku Christaku tjukurpa wiya, nyuntu nganaṉa nintintja puṟunypa wi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unu wati pala paluṟu kaṉany-kaṉanypa nyinanyi ninti-palku, palu paluṟu ngurpa alatjiṯu. Paluṟu panya ngunti-ngunti ngaparku wangkara nyinara kulintjikitja kutju mukuringkupai. Munu palulanguṟu paluṟu mirpaṉ-mirpaṉṯu wangkapai pikangku. Munu paluṟu aṉangu kutjupa tjuṯa analpai munu kuranmankupai. Panya paluṟu tjukurpa mulapa kuliṟa wantira pina kuraringkula pikangku rawangku wangkapai. Munu wati paluṟu ngunti kulilpai alatji, “Ngayulu tjinguṟu Jesuku walytja nyinarampa mani puḻka mantjilku.” Palu wiya, wati pala paluṟu ngunti kulilp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panya Godaku walytjangku mantatja kutjupa kutjupa tjuṯa waintaṟa kulilwiyangku wantirampa Godaku iwara kutju waṉaṟampa paluṟu pukuḻpa mulapa nyin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lila, nganaṉa wanyu nyaatjara iṯi ngaringu? Panya nganaṉa kutjupa kutjupa tjuṯa wiya iṯi ngaringu nikiti alatjiṯu. Munula ngula ilura nyaa katiku ilkaṟikutu? Wiya nganaṉa kutjupa kutjupa tjuṯa katinytja wiya maṟalpa anan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a, pala palunyala uti kulinma munula mai, mantara kutju kanyiṟampa pukuḻpa mulapa nyinama munula kutjupa kutjupa tjuṯaku waintaṟa puḻkaṟa mukuringkunytja wiyangku wantima.]]></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2026-06-28T12:09:17Z</dcterms:created>
  <dcterms:modified xsi:type="dcterms:W3CDTF">2026-06-28T12:09:17Z</dcterms:modified>
  <dc:title>Bible.com.au: 1 Timitjiku 6:1-21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