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itjiku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Godaku walytjangkumpa tjinguṟu palumpa walytja tjuṯa aṯunymankunytja wiyangku wantirampa, nyara paluṟu Godanya kuḻu wantinyi palumpa mulamularingkunytja wiyangku. Munu paluṟu watarkitja tjuṯangka waintaṟa kura mulapa nyinanyi Godaku walytja wiya puṟuny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kulila! Panya nyura Jesuku walytja tjuṯangku minyma wanakaḻa ini tjuṯa walkatjunkupai tjananya aṯunymaṟa kanyintjikitjangku munu wanakaḻa paluṟu tjana Jesuku waṟkarinytjaku. Palu utiya pampa tjuṯa kutju tjunama panya yiya 60 nyinanytjitja tjuṯa kutju, munu yiya 60-ngka tjangaṯi nyinanytja tjuṯa tjunkunytja wiyangku, nampa panya palula munkaritja nyinanytja tjuṯa kutju tjunama. Munu wanakaḻa paluṟu tjana ngaṉmanypa kuri walytjangka kutju tjukaṟuru nyinanyangka ini walkatjun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wiṟu palyannyangka kutju ini walkatjunama panya tjuṯangku nyakula mirawaṉinytjanya. Panya minyma nyanga puṟunytju tjitjinku wiṟuṟa ungkalyiṟa kanyilpai, munu malikitja nyakula ngura palumpangka wiṟuṟa tjarpatjuṟa kanyilpai, munu Jesuku walytja tjuṯaku waṟka kurakura mukulyangku wiṟuṟa palyalpai, munu ngaḻṯutjara tjuṯa alpamilaṟa aṯunymaṟa kanyilpai, munu wiṟu tjuṯa kutju palyalpai. Uwa, minyma wanakaḻa nyanga palu puṟunypa kutju ini tjunama, palyanyku nyinanytja pan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uti nyura minyma wanakaḻa tjukutjuku tjuṯa ini walkatjunkunytja wiyangku wantima. Panya paluṟu tjana tjinguṟu ngula kuriku mukuringkula palulanguṟu Jesuku waṟka kuliṟa palyantja wiyangku wanti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kutjupa tjuṯangku nyakula ngukaṟa wangkaku, “Wiya, nyura ngunti wangkapai!” Ka Jesunya kuḻu nyakula tjanampa pukuḻarinytja wiya. Panya tjana ngaṉmanytju ngunti kalkuṉu Jesuku waṟkarinytjikitjangku, munu wiyaringkula want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wanakaḻa paluṟu tjanaya waṟka wiya para-ngaṟala akatjari kutju para-nyinapai munuyanku tjapiṟa kulilpai tjukurpa palumpa tjananku kutju wangkanytjikitjangku. Munuya pakaṟa ma-pitjala kutjupa tjuṯangka ngapartji nyinara tjukurpa kurakura tjuṯa utiṟa para-wangkapai. Utiya tjukurpa kurakura tjuṯa para-wangkanytja wiyangku want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Pala palula-tawara ngayulu kulini utiya wanakaḻa tjukutjuku nyinapai tjuṯa kuritjararingama munu tjitjitjararingkula ngura tjananku wiṟuṟa kanyinma. Palu panya watarkitja tjuṯangku nganaṉanya Jesuku walytja tjuṯa maḻa kuranmankunytjikitjangku arkaṟa nyanganyi mirpaṉṯu. Alatji kuliṟaya tjinguṟu nyanganyi, panya wanakaḻa kutjupa tjuṯangku Jesunya wantira Satanta tjunguringu, kaya panya palulanguṟu tjinguṟu nganaṉanya kuranmananyi mirpaṉtju panya tjuṯangku. Palu panya wanakaḻa tjuṯaya wiṟuṟa nyinanyangkampa mirpaṉtju panya tjuṯangku nganaṉanya kuranmankunytjikitjangku kuliṟa want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wanyu piṟuku kulila wanakaḻa panya tjuṯa kanyintjikitjangku. Panya minyma Godaku walytjangku uti palumpa walytja wanakaḻa nyinanyangka palunya wiṟuṟa aṯunymaṟa kanyinma Jesuku walytja kutjupa tjuṯangku ma-kanyintjaku-tawara. Panya paluṟu tjana uti wanakaḻa walytja wiya mauṉṯalpa nyinanytja tjuṯa kutju kanyinma.Tjukurtjara Tjuṯ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nya ilta kutjupa tjuṯangku Jesuku walytja tjuṯa wiṟuṟa aṯunytju kanyilpai, munuya kutjupa tjuṯangku Godaku tjukurpa tjanala tjakultjunkupai munuya tjanala nintilpai tjukaṟurungku kulintjaku. Kaya uti ilta palunya tjananya ngapartji puḻkaṟa mirawaṉima munu tjananya maningka payamilanma tjanala wiṟuṟa palyanyku waṟkari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yiringka iriti walkatjunkunytja ngaṟanyi nyanga alatji,“Nyuntu tjinguṟu puluka ukiṟi uṉinytjarangka waṟkamilaṉi kantuṟa pirpuntankunytjaku uṉinypa tjuṯa kutju mantjintjikitjangku. Palu alatji waṟkamilaṟa puluka palunya tjaa karpintja wiyangku wantima, ka waṟkarira mai tjukutjuku palya ngalkukatima.” Munu panya wangka kutjupa palu puṟunypa ngaṟanyiṯu nyanga alatji,“Mayatjangku uti aṉangu kutjupa palumpa waṟkarinyangka mani ungama waṟkanguṟu.”Kaya uti Jesuku walytja tjuṯangku tjukurpa nyangatja kulinma, munuya tjukurtjara tjuṯa, ilta tjuṯa kuḻu palu puṟunypaṯu mani ungama tjanampa wiṟuṟa waṟkari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 Tjukaṟuru Nyin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jinguṟu aṉangu kutjupangku nyuntula pitjala ngukaṟa wangkaku, “Wati tjukurtjara nyaratja kura mulapa.” Nyanga alatji kutjungku ngukaṟa wangkanyangka kulilwiyangku wantima. Palu tjinguṟu maṉkurtu pitjala tjukaṟurungku ngukaṟa wangkanyangka kutju kuliṟa mulamularing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nyan wati tjukurtjarangku, tjinguṟu iltangku, rawangku kura palyannyangka nyakula Jesuku walytja tjuṯangka miṟangka palunya wangkara painma. Kaya tjukurtjara kutjupa tjuṯangku, ilta tjuṯangku kuḻu painnyangka nyakula kura palyantjaku nguḻuringkuku munuya palyanyku nyinanytjikitjangku kulil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ngayulu nyanga nyuntunya uwankara wangkara wituwituṉi. Ka nyuntu wiṟungku kulinma uwankara palyantjikitjangku. Panya ngayulu nyangaṉa nyuntunya wangkanyi Godala miṟangka, munu Jesula angelpa tjuṯangka miṟangka kuḻu. Ka nyuntu nyangatja kuliṟa aṉangu Godaku walytja uwankara wangkara tjukaṟurunma mauṉṯaṟa tjarangka kutju wangkanytja wiyangku, uwankarangkaṯu wangkama.Tjinguṟu kutjupangku kura palyaṉi, ka nyuntu wangkara tjukaṟurunma munun tjinguṟu piṟuku tjukurtjarangku, tjinguṟu iltangku kura palyannyangka nyakula palu puṟunytjuṯu wangkara tjukaṟurunma, tjukurtjara munu ilta nyinanyangka wantinytja wiyangku. Munu kutjupa-aṟa unytjungku paintja wiyangku wantima wiṟuṟa nyinanyangka. Palu uwankara palu puṟunytju wangkara tjukaṟurunma uwankarangku tjukaṟurungku kul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wati kutjupa Godaku waṟkarinytjaku warpungkula ngunti tjunkuwiyangku wantima. Panya nyuntu warpungkula ngurkantaṟa tjunkunyangka tjinguṟu maḻa kuraringkuku, ka nyuntu kuḻu kura pala palula tjunguringkuku panya nyuntu warpungkula ngurkantaṟa tjunu. Pala palula-tawara nyuntu uti tjukaṟurungku kulinma munu purkaṟangku ngurkantanama wati palya kutju, munu palulanguṟu kutju wati palula maṟa tjunkula miḻmiḻmanama Godaku waṟka palya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Timitji, nyuntu panya tjuni ilaṯu-ilaṯu pikatjararinganyi. Pala palula-tawara nyuntu uti mina kutju tjikintja wiyangku waina tjukutjuku kuḻu tjikinma tjuni palyaring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 wati minyma kutjupa tjarangkuya tjuṯa miṟangka utingku kura palyaṉi. Ka Godalu tjananya ngula ngaṟatjuṟa kuṟu wangkaku. Palu kutjupa tjarangkuya kampangkaṯu kura palyalpai, palu panya ngula nyara tjana utiringkuku kura palyantjatjan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 puṟunypaya kutjupa tjarangku tjuṯangka miṟangka utingku wiṟu palyalpai. Ka palu puṟunypaṯu kutjupa tjarangku kumpiṟa nguwanpa wiṟu palyalpai. Palu kumpilitja paluṟu utiringkuku panya wiṟu palyantja, kaya tjuṯangku kuli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tjiḻpingku tjinguṟu kura palyannyangka nyuntu uti palunya puḻkaṟa paintja wiyangku purkaṟangku kalypangku wangkama panya mamangka puṟunypa. Munu nyuntu uti wati yangupala tjuṯangka wangkama kuṯangka puṟunypa pauntjingalwiy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nya minyma pampa tjuṯangka wangkama ngunytjungka puṟunypa, purkaṟangku. Munu kungkawaṟa tjuṯangka wangkama kangkuṟungka puṟunypa atatjuṟa. Munu palula tjanala tjukaṟuru kuṉṯa-kuṉṯa nyinama wiṟuṟa.Minyma Wanakaḻa Tjuṯa Wiṟuṟa Kany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Timitji, nyuntu munu Godaku walytja tjuṯangku uti minyma panya wanakaḻa kutju mulapa nyinanyangka wiṟuṟa kanyinma walytja panya wiyatj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panya wankala katja uṉṯalpatjara munta pakaḻi puḻiritjara nyinanyangka, uti paluṟu tjananku kanyinma walytjangku. Panya minyma paluṟu tjananya tjitjilpi aṯunymaṟa kanyiningi, kaya uti tjana ngapartji palu puṟunypaṯu aṯunymaṟa kanyinma wanakaḻarinyangka. Ka panya alatjingannyangka Godalu nyakula puḻkaṟa pukuḻari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inyma wanakaḻa walytja wiya kutju nyinaranku Godanya kuliṟa pukuḻaripai munu mungawinki mungangka kuḻu Godala tjapilpai palunya aṯunymaṟa kany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wanakaḻa panya pirtjiwaṟa nyinanytja ngaḻṯutjara, kurunpa wiya puṟunypa nyinanyi watarku, wankaki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ntu uti tjanala wangka Godaku panya walytja tjuṯangka wanakaḻa tjuṯa aṯunymaṟa kanyintjaku. Ka tjana wangaṉarangku aṯunymaṟa kanyinnyangkampa kutjupa tjuṯangku kuranmankunytjikitjangku kulintjatjanungku wantiku nyakula, “Munta, wiṟuṟa nyangantu kanyini.”]]></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2026-06-14T08:21:40Z</dcterms:created>
  <dcterms:modified xsi:type="dcterms:W3CDTF">2026-06-14T08:21:40Z</dcterms:modified>
  <dc:title>Bible.com.au: 1 Timitjiku 5:1-25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