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 Utiya palu puṟunypaṯu wati palya mulapa ngurkantaṟa tjunama Jesuku walytja tjuṯa alpamilantjaku. Wati panya ngunti-wangka tjunkuwiyangku wantira Godaku mukulyatjara kutju tjunama. Palu uti wati paluṟu waina puḻkaṟa tjikilwiyangku wantima munu maniku manyuringkunytja wiya nyin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uti paluṟu unngu tjukaṟurungku kulinma yaaltji palya, yaaltji kura, munu Tjukurpa Palya Godalu nganaṉala utintjitja kanyinma alatjiṯu kuliṟa wanti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utiya wati alpamilalpai tjunkunytjikitjangku arkanma-waraṟa munu palya mulapa kutju nyinanyangka nyakula ngurkantaṟa tjunama tjukaṟurungku, ngunti-ngunti warpungkula tjun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ti alpamilalpaiku kuri kuḻu uti palyanyku nyinama kutjupa kutjupa tjuṯa kulintja wiya, munu aṉangu kutjupa tjuṯangka tjukurpa kura para-tjakultjunkuwiyangku wantima. Uti paluṟu wiṟuṟa nyinama munu tjukaṟurungku kutju wangkama aṉangu tjuṯangku palunya nyakula ngukaṟa kuranman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alpamilalpai uti kuri kutjutjara nyinama mununku kuri, tjitji kuḻu tjukaṟurungku aṯunymaṟa kany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alpamilalpainya wiṟuṟa palyanyku waṟkarinyangka nyakulaya Jesuku walytja tjuṯangku palunya mirawaṉiku. Ka palulanguṟu alpamilalpai panya paluṟu Jesuku Christaku mulamularingkunytjatjanungku tjukurpa Jesunyatjara aṉangu tjuṯangka kuṉṯa wiyangku rapangku tjakultjunkuku.Tjukurpa Kumpilitja Utiring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Uwa, ngayulu mukuringanyi kuwari ma-pitjala nyuntunya nyakunytjikitja. Palu rawaringkunytjaku-tawaraṉa lita nyangatja walkatjunanyi nyuntumpa. Kan lita nyangatja mantjiṟa nyakula kulilku panya nganaṉa Godaku walytja tjuṯa uti yaaltji-yaaltji palyanyku nyinama. Panya nganaṉa God panya wankaku walytjaringkula uwankara kutjuringu, munu panyala tjukurpa Jesunyatjara tjukaṟurungku kanyini kuliṟa tjukaṟurungku wangkany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nampa tjukurpa kumpilitja, palu wiṟu mulapa panya kutjupangku nguntinmankunytjaku wiya. Nyangatja panya tjukurpa kumpilitja paluṟu,Panya Godanya aṉangurira tjanala nyinangi aṉangu tjuṯangka.Ka Kurunpa Miḻmiḻṯu utinu tjananya, “Nyangatja mulapa.”Ka angelpa tjuṯangku nyangu palunya mantangka nyinanyangka.Kaya aṉangu tjuṯangku tjukurpa palunyatjara para-wangkangi ngura kutjupangka kutjupangka manta winkingka.Kaya manta lipiwanungku kuliṟa palumpa mulamularingu.Ka palumpa mamangku palunya mantjiṟa katingu ngura ilkaṟitja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Aṯunymaṟa Kany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yangatja waṟka wiṟu mulapa panya Jesuku walytja tjuṯa aṯunymaṟa kanyintja. Ka watingkumpa waṟka nyanga palunya palyantjikitjangku kuliṟa waṟka wiṟu mularku mukuringanyi. Uwa, tjukurpa nyangatj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utiya Jesuku walytja tjuṯa aṯunymankunytjaku ngurkantaṟa tjunama wati palya mulapa kura palyalpai wiya. Uti paluṟu kuri kutjutjara nyinama. Munu uti paluṟu mirpaṉarirampa purkaṟangku kutju wangkama waṟuringkunytja wiyangku, munu pina wiṟungku kuliṟa palyanma, munu palyanyku nyinama. Munu uti paluṟu malikitja pitjanyangka nyakula pukuḻarira aḻṯira palumpa ngurangka tjunama. Munu uti paluṟu Godaku tjukurpa tjukaṟurungku nintilpai nyi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ti paluṟu taṟangkaripai wiya, pika pungkupai wiya kalypa nyinama pilunpa, mirpaṉ-mirpaṉpa wangkanytja wiya. Paluṟu uti maniku puḻkaṟa mukuringkuwiyangku wanti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nku uti kuri, tjitji kuḻu aṯunymaṟa wiṟuṟa kanyinma, munu tjitji palumpa tungunpungkunytjaku-tawara wiṟuṟaṯu kanyinma, tjitji paluṟu tjana wangaṉarangku mama waḻku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wati paluṟu kuri, tjitji kuḻu puṯu palyanyku kanyiṟampa palu puṟunypaṯu puṯu Jesuku walytja tjuṯa palyanyku kany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utiya wati panya ngaṉmanypa Godaku walytjaringkunytja tjuṯa kutju tjunama Godaku walytja tjuṯa aṯunymaṟa kanyintjaku. Munu wati kuwari kutju Godaku walytjaringkunytja tjunkuwiyangku wantima, panya paluṟu aṉangu tjuṯa kuwari kutju kanyiṟa tjinguṟu kaṉany-kaṉanyarira walytjangku mirawaṉiku paluṟunku. Ka Godalu palunya nyakula kuranmankuku munu wantiku alatjiṯu palunya. Panya nyanga palu puṟunypa iriti Godalu mamu Satannga ilkaṟinguṟu waṉingu paluṟunku ngaṟala kaṉany-kaṉanytju mirawaṉi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 aṉangu watarkitja tjuṯangku tjinguṟu wati Jesuku walytja kutjupa nyakula ngurkantananma wiṟu nyinanytja. Kaya Jesuku walytja tjuṯangku uti wati pala palu puṟunypa ngurkantaṟa tjunama tjananya wiṟuṟa aṯunymaṟa kanyintjaku. Panya wati wiṟu nyanga puṟunypa tjunkunyangkaya watarkitja tjuṯangku nyakula palunya puṯu kura ngurkantaṟa wantiku wati palya mulapa nyakula. Kayanku Jesuku walytja tjuṯa palumpa kuṉṯa wiya pukuḻpa alatjiṯu nyinama. Ka mamungku panya palunya puṯu mukumukuṟa puṯu tariltjingaṟa wantiku. Pala palula-tawaraya Jesuku walytja tjuṯangku uti wati palya mulapa ngurkantaṟa tjunama tjananya aṯunymankunytjaku.Jesuku Walytja Tjuṯa Alpamilantjaku]]></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1 Timitjiku 3:1-16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