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itjiku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kaṉa mukuringanyi aṉangu tjuṯa nyanga puṟunypa inmaku tjunguringkula palyantjaku utiya wati wiṟungku maṟa katuringkula Godala tjapinma. Munuya uti tjananku pikangku ngaparku wangkanytja wiyangku piluntu Godala tjapinma mirpaṉarinytja 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ya minyma tjuṯa uti kaṉany-kaṉanypa nyinanytja wiya. Panya kutjupa tjarangkuya mani puḻkangka ulytja wiṟu tjuṯa payamilaṟa tjarpapai aṉangu tjuṯangku nyakula wiṟunmankunytjaku. Munuyanku mangka kutjupankupai, munuyanku apu gold munu upula puṟunypa wiṟu tjuṯa mantjiṟa liringka maṟangka kuḻu tanpalpai tjuṯangku nyakunytjaku. Palu utiya minyma Godaku walytja tjuṯangku palu puṟunytju kulintja wiyangku wantira palyanyku nyinara waṟkarima munuya aṉangu tjuṯa wiṟuṟa alpamilanma. Panya palu puṟunypa palyannyangka Godalu nyakula pukuḻaripai munu kulilpai tjana palyanyku waṟkarinytja wiṟu mula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uti minyma inmangka nyinarampa pilunpa nintiringama paluṟunku mirawaṉinytja w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ayulu minyma pailpai paluṟu wati tjuṯangka Godaku tjukurpa nintinnyangka nyakula. Utiya minyma tjuṯangku wati tjuṯaku mayatjarinytja wiyangku wantira pilunpa nyin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Panya Godalu wati Adamanya ngaṉmanytju palyaṉu munu maḻangkalta minyma palyaṉu, Eve-anya panya. Ka panya minyma palunya lirungku ngunti kuraṉu, ka panya kuliṟa mulamularingu tiṯuṟa munu Godala tungunpungu. Ka wati panya Adamanya lirungka mulamularingkunytja wiya. Pala palulanguṟuṉa minyma tjuṯa pailpai wati tjuṯangka nintintjaku wiya, tjana wati tjuṯaku mayatjarinytjaku-taw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Godalu minyma wankaṟunkuku paluṟu iṯi kanyinnyangka, munu paluṟu Jesuku Christaku tiṯutjara mulamularingkunyangka, munu aṉangu tjuṯaku mukulyangku palyannyangka, munu tjukaṟuru nyinanyangka pilunytju wiṟuṟa nyinanyangka kuḻu palunya wankaṟunku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mangka Nyinara Tjukaṟurungku Palya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lila! Ngaṉmanytjuṉa nyangatja wangkanyi. Utila Godala puḻkaṟa tjapinma aṉangu uwankaraku, tjanampa puḻkaṟa pukuḻari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la uti nguraku mayatja puḻka tjuṯaku, munu mayatja kutjupa tjuṯaku kuḻu tjapinmaṯu. Kalanya tjana tjinguṟu wiṟungku kanyinma nguḻuringkunytja wiya rapa pukuḻpa nyinanytjaku, nganaṉa Godala miṟangka tjukaṟuru nyina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ganaṉa alatji rawangku palula tjapinnyangka Godanyalampa kuliṟa pukuḻarinyi, wankaṟunkupainya pa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paluṟu puḻkaṟa mukuringanyi aṉangu uwankara wankaṟunkunytjikitja nganaṉa tjukurpa mularku nintiringk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mulapa Godanya kutju nyinanyi. Kutjupa palu puṟunypa nyinanytja wiya alatjiṯu. Ka aṉangu uwankara kura nyinara palula ilaringkunytja wiyaṯu. Palu panya wati kutjungku nganaṉanya Godala tjungulpai palula kalypa nyinanytjaku, wati panya Jesulu Christal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aṉangu uwankarangku kura tjuṯa palyantjitjanguṟu paluṟu ngalkilarira anga-ilungu nganaṉa kaṟalyarira wankaringkunytjaku. Panya nyara palula aṟangka Godalunku ngaṉmanytju kulintjatjanungku wituṉu palumpa katja kutjukuṟutja, ka mulapa paluṟu pitjala nganampa ngalkilpa anga-ilungu aṉangu uwankara wankaṟunkunytjiki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nyara palulanguṟuṉi Godalu wituṟa iyaṉu ma-pitjala aṉangu uwankarangka wangkara tjakultjunkunytjaku. Palu ngayulu ngunti wangkanytja wiya, mulapaṉa wangkanyi, panya mulapa Godaluṉi wangkangu tjukurpa mulapa nyangatja tjanala nintintjaku tjana kuliṟa Jesuku Christaku mulamularingkunytjaku.]]></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2026-05-20T17:33:27Z</dcterms:created>
  <dcterms:modified xsi:type="dcterms:W3CDTF">2026-05-20T17:33:27Z</dcterms:modified>
  <dc:title>Bible.com.au: 1 Timitjiku 2:1-15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