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itjiku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la kulini tjukurpa nyanga paluṟu ngaṟanyi aṉangu kurakura tjuṯaku tjana nyakula nintiringkula kura wantira palyanyku nyinanytjaku. Tjukurpa paluṟu palyanyku nyinapai tjuṯaku wiya, palu panya kuralpai tjuṯaku kutju, panya Godala tungunpungkupai tjuṯaku, kura pampulpai tjuṯaku, Godaku kuraringkupai tjuṯaku, analpai tjuṯaku kuḻu, munu mama ngunytju miri pungkupai tjuṯaku munu miriputju tjuṯaku kuḻu tjukurpa nyangatja ngaṟ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jukurpa nyanga Godalu Mosenya ungkunytja mulapa ngaṟanyi aṉangu kura tjuṯaku, panya kampangkaṯu ngaripai tjuṯaku, munu wati panya watingka kampangkaṯu ngaripai tjuṯaku, munu aṉangu nguḻutjingaṟa witiṟa katipai tjuṯaku, munu ngunti wangkapai tjuṯaku, munu kutjupa kutjupa palyalpai tjuṯaku kuḻu. Panya paluṟu tjanaya Godaku tjukurpa mulapa wangkanyangka kuliṟa wanti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Mama Godalu panya ngaṉmanytju Mosela tjukurpa puḻka wangkangu munuṉi kuwari maḻangka tjukurpa nyanga wiṟu Jesunyatjara wangkara wituṉu aṉangu tjuṯangka tjakultjunkunytjaku. Palu tjukurpa nyanga paluṟu pula panya Moseku munu Jesuku mauṉṯalpa ngaṟanytja wiya tjungu alatjiṯu ngaṟanyi kutjuṯu. Mulapa Godanya wiṟu mulapa pitalytji puḻkanya miral-miralpa alatjiṯu. Panya paluṟu tjukurpa wiṟu mulapa palyaṉu nganaṉa kuliṟa pukuḻarinytjaku.Paulanya Godaku Pukuḻari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a ngayulu mulapa nganampa Mayatja Jesunya Christanya mirawaṉinyi. Panya paluṟu-maṉṯuṉi kurunpa rapaṟa kanyini palumpa puḻkaṟa waṟkarinytjaku. Kaṉa palunya ngayulu puḻkaṟa mirawaṉinyi ngayunya ngurkantankunytjitjangka. Panya paluṟuṉi ngayunya nyakula kulinu, “Wati nyangangkutju ngayuku waṟka wangaṉarangku kuliṟa palyal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ngaṉmanytjuṉa palunya kuranmanangi munuṉa ananingi, munuṉa palumpa walytja tjuṯa kuḻu kuraṟa pungangi. Katju Godanya ngayuku nyakula ngaḻṯuringu, panya watarkungkuṉa kura palyaningi palumpa mulamularingkuwiyang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nya Mayatja Jesulu ngaḻṯunytju puḻkangku ngayula wirkaṟa nintinu palumpa puḻkaṟa mulamularingkunytjaku. Munuṉi nintinu mukulya puḻka nyinanytjaku, panya paluṟu mukulya pukuḻtju puḻka nyinanyi, palu puṟuny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kulila wangka nyangatja,“Jesunya Christanya mantakutu pitjangu aṉangu tjuṯa kura palyantjitjanguṟu wankaṟunkunytjikitja.”Wangka nyanga paluṟu mulapa alatjiṯu, nganaṉa wangaṉarangku kuliṟa mulamularingkunytjaku. Palu ngayulu panya kura puḻka mulapa palyaningi uwankarangka waintaṟ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i panyatja nyaaku Godalu ngaṉmanytju ngaḻṯunytjungku kanyiningi kura mulapa rawangku palyannyangka? Wiya, paluṟu panyaṉi kura puḻkatjara purkaṟangku kanyiningi aṉangu kutjupa tjuṯangku ngayunya nyakula mulapa kulintjaku, munu tjana ngapartji Jesuku mulamularingkunytjaku. Panya tjana tjinguṟu ngayunya nyakula kulilpai, “Munta, nyangatja panya ngaṉmanypa kura mulapa nyinangi. Ka Jesulu Christalu palunya purkaṟangku nyakukatingi munu panya palunya mulapaṯu kampa kutjupaṟa wankaṟunu kura puḻka palyantjitjanguṟu.” Alatjiya tjinguṟu tjana nyakula kulilku munuya palulanguṟu tjana ngapartji kuliṟa Jesuku mulamularingkula palumpa walytjaringkuku munuya wankaṟu rawa mulapa nyin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yula palunya mirawaṉima panya iritinguṟu alatjiṯu Mayatja puḻka nyinanytjanya. Paluṟu panya Mayatja nyinara wiyaringkunytja wiya tiṯutjara alatjiṯu wanka nyinaku. Ka panyala nyuntu nganaṉa palunya puṯu nyanganyi arkayi nyinanyangka. Palu paluṟu kutju Mayatja puḻka, kutjupa palu puṟunypa nyinanytja wiya alatjiṯu. Kala wanyu palunya kutju-kutjuṟa rawangku waḻkunma pitalytji puḻkanya. Uwa mula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Timitji, nyuntu ngayuku katja puṟunypa nyinanyi. Kaṉa tjukurpa nyangatja nyuntula wangkanyi nyuntu wangaṉarangku kulintjaku. Panya tjukurpa nyanga palunya Godaku wangkatjara tjuṯangku nyuntula ngaṉmanytju wangkangu. Kaṉa nyuntunya wituwituṉi tjukurpa panya paluṟu tjana wangkanytjitja watarkuriwiyangku kulintjaku. Panya nyuntu tjukurpa nyanga palunya wangaṉarangku kuliṟa palyaṟampa Godaku waṟka wiṟuṟa rapangku palyalku, munun aṉangu panya ngunti wangkapai tjuṯaku nguḻuringkuwiyangku tungun-tunguntu pail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rawa Jesuku Christaku kuliṟa mulamularingama paluṟu nyuntumpa anga-ilunytjitjaku, munu palulanguṟu rawa kuṉṯa wiya nyinama wiṟuṟa palyanyku nyinara. Panya kutjupa tjuṯangkuya kura palyantjatjanungku kuṉṯaku ngurparingu munuya kuṉṯatjaramunungku kura palyalkatinyi rawangku. Palulanguṟuya Godaku tjukurku watarkurira kutjupa kutjupa tjuṯa kutju kulini, Jesuku Christaku tjukaṟuru mulamularingkuwiy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wati Aimanatjinya pula Alikatjantanya palu puṟunyaringu. Kaṉa pulanya wantira Satanta kurakutu ma-walatjunu panya pula pina aḻaringkula Godanya kuranmankunytja wiyaringku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Timitji, ngayuluṉa Paulalu lita nyangatja nyuntumpa walkatjunanyi. Panya Mama Godalu pula Jesulu Christaluṉi wituṟa iyaṉu Jesuku tjukurtjara waṟkarinytjaku. Panya Godalulanya wankaṟunkupai, kala Jesuku Christaku aḻa-aḻangku paṯaṉi paluṟu maḻaku pitjanytjaku. Ka Timitji nyuntu panya ngayuku katja mulapa puṟunypa, panya Tjukurpa Palya Jesunyatjara kuliṟa mulamularingkunytjatjanu.Ka Mama Godalu Mayatja Jesulu Christalu kuḻu nyuntunya pukuḻtju puḻkangku kanyinma munu nyuntunya kurunpa rapaṟa pukuḻmanama ngaḻṯunytju puḻkangku.Ngunti Wangkawiyangku Wanti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Timitji, mungaṯu panyaṉa nyuntunya ngura pala Ipitjala markuṟa wantikatingu ngayulu ngura Matja-tuniyalakutu ankunytjikitjangku. Ka nyuntu rawaṯu nyinama panya ngura pala Ipitjala wati kutjupa tjarangku tjukurpa kurakura tjuṯa ngunti wangkapai. Ka nyuntu uti tjananya painma alatjiṯu ngunti wangkawiyangku wanti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tjanaya kunyu wangkara kulilpai miri ini tjuṯa munuya irititja tjuṯanguṟu wangkara waṉalpai miri kuwaritja tjuṯakutu, munuyanku tjukurpa ngunti tjuṯa palunya tjananyatjara wangkara waṉipai. Ka tjananya paila ngunti kulilwiyangku wantinytjaku panya kutjupa tjuṯangku tjanala kuliṟa ngaparku wangkara mirpaṉaripai. Munu panyaya palulanguṟu, tjukurpa nyanga kurakura tjuṯa kuliṟa Godalu aṉangu tjuṯa wankaṟunkunytjatjara puṯu kulilpai. Palu panya Jesuku Christaku mulamularingkula kutju tjana Godalu wankaṟunkunyangka kuli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wangka tjananya Godala wangaṉarangku kuliṟa mukulya ngaḻṯunytju puḻka nyinanytjaku. Panya tjana wiṟu kutju kulintjatjanu munu tjukaṟuru nyinanytjatjanu Godala miṟangka kuṉṯawiya nyinaku kurunpa rapa munuya palulanguṟu kutju mukulya mulapa nyinaku Jesuku puḻkaṟa mulamularingkula. Nyanga palulanguṟuṉa nyuntunya wangkanyi tjananya wangkara paintjaku, panya tjana kuliṟa mukulya mularari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kuwariya kutjupa tjara palu puṟunypa nyinanytja wiya. Munuya palya wantira tjukurpa ngunti ngaparku wangkanytjatjanu kawankat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ṟu tjana tjukurpa panya Godalu Mosenya ungkunytja aṉangu tjuṯa nintintjikitja mukuringanyi. Palu tjanaya ninti mulatu-palku tjukurpa kutjupa kutjupa watarkungku wangkapai. Paluṟu tjana ngurpa alatjiṯu Godaku tjukur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ganaṉa panya kulini tjukurpa nyanga Mosenya ungkunytjanya palya ngaṟanyi aṉangu tjuṯa kuliṟa tjukaṟuru nyinanytjaku.]]></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2026-06-09T23:12:17Z</dcterms:created>
  <dcterms:modified xsi:type="dcterms:W3CDTF">2026-06-09T23:12:17Z</dcterms:modified>
  <dc:title>Bible.com.au: 1 Timitjiku 1:1-20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