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635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jitja-lanikaku 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nyura tjukurpa nyanga palunya kulintja wiyangku wantirampa Godanya anaṉi munu palula tungunpunganyi. Panya tjukurpa nyanga ngayulu nyurala wangkanytja Godaku tjukurpa, ngayuku wiya. Ka panya Godalu nyuranya Kurunpa Miḻmiḻnga ungu nyuranya tjukaṟurungku nintin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lu walytja tjuṯa, nganaṉa nyurampa piṟuku nyiringka walkatjunkunytja wiya nyura mukulya nyinanytjaku, panya alatjiṯu nyuranya Godalu nintinu Jesuku walytja tjuṯaku mukulya nyinany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panya nyura mukulya alatjiṯu nyinanyi Jesuku walytja uwankaraku ngura pala nyurala itingka nyinanytja tjuṯaku munu manta nyara Matja-tuniyala nyinanytja tjuṯaku kuḻu.Palu walytja tjuṯa, piṟukula nyuranya wangkara wituwituṉi nyura Jesuku walytja tjuṯaku puḻkaṟa alatjiṯu mukuringkunytjaku wantinytja wiy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ti nyura rawangku kulinma kalypa pilunpa nyinanytjikitjangku pikaringkula warkinytja wiya. Munuya aṉangu kutjupa tjuṯa nintingku-palku wituwituntja wiyangku wantima paluṟu tjana walytjangku kuliṟa palyantjaku. Munuya walytja walytja waṟkarima mani walytjangku mantjintjikitja kutjupa tjuṯangka ngatjintjaku-tawara. Panya nyuralala ngaṉmanytju tjakultjunangi, kaya watarkurinytja wiyangku wangaṉarangku kuliṟa palyanm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 nyura alatji nyinara palyanyku waṟkarira mani mantjiṟa paḻtja alatjiṯu pukuḻpa mulapa nyinaku kutjupa tjuṯangka ngatjintja wiya. Kaya tjinguṟu Jesunya wantipai tjuṯangku nyuranya nyakula alatji kulilku, “Nyanga tjana mulapa wiṟuṟa alatjiṯu palyanyku nyinanyi.”Jesunya Maḻaku Pitjanyt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lu walytja tjuṯa wanyuya kulila, panya nyura kunyu aṉangu Jesuku walytja ngaṉmanypa ilunytja tjuṯa puḻkaṟa kulilpai. Kala nyangatja nyurala wangkanyi nyura tjukaṟurungku kulintjaku. Panya Jesunya wantipai tjuṯangkuya alatji kulilpai aṉangu tjuṯa ilura wiyaringkupai alatjiṯu piṟuku wankaringkunytja wiya. Munuya walytja tjanampa ilunyangka puḻkaṟa tjituṟu-tjituṟuriṟa ulapai munkaritja waintaṟa kulintja wiya. Kala mukuringanyi nyura tjananya arkantja wiyangku tjukaṟurungku kulintjaku munuya Jesuku walytja kutjupa ilunyangkampa puḻkaṟa tjituṟu-tjituṟurinytja wiyangku wanti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nya nganaṉa mulamularinganyi Jesunya panya ilura wankaringkula pakantjitjaku. Munula palulanguṟu kulini mulapa aṉangu panya Jesuku walytja tjuṯa ngaṉmanypa panya ilunytjatjanu tjiṉṯu maḻatjangka wankaringkula pakalku. Panya nyara palula-aṟangka Jesunya mantakutu maḻaku pitjaku, ka panya Godalu tjananya miri panya tjuṯa pakaltjingaṟa Jesula tjungulku palula wanka tiṯutjara nyinanytj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Panya nyangatja Mayatja Jesulu nganaṉala wangkangu, kala kuwari nyurala tjakultjunanyi tjukurpa nyanga palunyaṯu. Panya tjiṉṯu nyara palula Mayatja Jesunya pitjanyangka miri tjuṯa-waraṟa, wankaringkula pakaṟa palula tjunguringkuku, ka nganaṉa wanka nyinarampa maḻa tjunguringkuku. Panya Mayatjalu ngura ilkaṟinguṟu ukalingkula mirara wangkaku, kala kulilku angelpa kuranyitjangku wangkara Godaku tuṟampata puuṟa wangkatjingannyangka. Kaya Jesuku panya walytja tjuṯa ngaṉmanypa panya ilunytjitja tjuṯa-waraṟa wankaringkula pakal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lanya palula maḻangka Godalu nganaṉanya wanka nyinanytja tjuṯa miri tjuṯangka tjungulku, panya ngaṉmanypa ilunytjatjanu pakantja tjuṯangka, munulanya uwankara tjunguṟa katiku ilkaṟikutu. Panya Mayatja Jesunya nganaṉalakutu ngaparikatiku ngangkaḻingka, munulanya uwankara katiku palula tjunguringkula wanka tiṯutjara nyinanytja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wa, tjukurpa nyanga palunyaya rawangku ngapartji-ngapartjingku wangkara kulinma watarkurinytja wiyangku munuya wangkara pukuḻarima, panya Godanya wantipai tjuṯa puḻkaṟa tjituṟu-tjituṟuripai, kaya palunya tjananya arkantja wiyangku wantim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lyanyku Nyinama Godanya Nyakula Pukuḻarinytja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lu wanyuya kulila walytja wiṟu tjuṯa, kala piṟuku nyurala wangkama Mayatja Jesulu panya nganaṉala wangkanytja. Panya ngaṉmanytjula nyurala tjungu nyinaralpi tjukurpa wiṟu wangkara nintiningi nyura palyanyku nyinanytjaku Godanya nyurampa nyakula pukuḻarinytjaku. Ka nyura mulapa wangaṉarangku kuliṟa kuwari palyanyku nyinara Godanya pukuḻmananyi. Palu uti nyura pakuringkuwiya rawa wiṟuṟa palyanyku nyinama, ka Godanya nyurampa rawaṯu pukuḻari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yangatjaṉa nyurala ninti tjuṯangka wangkanyi, panya nyura ngaṉmanytju kuliṟa nintiringu nganaṉa Mayatja Jesuku tjukurpa nyurala tjakultjunkunyangka, munu nyura kuwari nintingku kulini palyanyku nyinara Godanya pukuḻmankunytjikitjang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nya Godanya mukuringanyi nyura palya mulapa nyinanytjaku kura uwankara wantira. Munu paluṟu mukuringanyi nyura kuri walytjangka kutju ngarinytjaku, aṉangu kutjupaku nyakula mukuringkunytja wiy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ti watingku kungka kutjupa nyakula wantima munu kuri walytjaku kutju mukuringama Godala miṟangka palya mulapa nyinanytjikitja paluṟu nyakula pukuḻariny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 panya wati Godaku ngurpa tjuṯangku kungka kutjupa tjuṯa nyakula palula tjanala ngarinytjikitja kutju puḻkaṟa mukuringkupai, kuri mulapa aḻṯira wiṟuṟa kanyintjikitjangku kulintja wiyangku. Ka nyura uti palu puṟunypa nyinanytja wiyangku wantima, munu kuri walytjaku kutju mukuringkula palula kutjungka nyinam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 nyura uti wati Jesuku walytja kutjupaku kuriku nyakula mukuringkuwiyangku wantima, panya nyura alatji palyaṟa wati palunya kuraṉi palumpa kuriku mukuringkula. Ka panya Mayatja Jesulu pika puḻka mulapa ungkuku kura nyanga palu puṟunypa palyannyangka. Tjukurpa nyanga palunya panyala nyurala ngaṉmanytju wangkara nguḻutjunu, kaya wangaṉarangku kuliṟa kuri walytjangka kutju tjukaṟuru nyinam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nya Godalulanya ngurkantanu nganaṉa kuri walytjangka tjukaṟuru palyanyku nyinanytjaku, kuri kutjupa tjuṯaku nyakula mukuringkunytja wiya.]]></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2026-05-24T18:27:34Z</dcterms:created>
  <dcterms:modified xsi:type="dcterms:W3CDTF">2026-05-24T18:27:34Z</dcterms:modified>
  <dc:title>Bible.com.au: 1 Tjitja-lanikaku 4:1-18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