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jitja-lanikaku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anaṉa rawangku Godala tjapilpai mungangka kaḻaḻa paluṟu nganaṉanya wituntjaku nyuralakutu nganaṉa ma-pitjala nyuranya piṟuku nyakunytjaku, munu tjukurpa kutjupa tjuṯa nyurala piṟuku nintintjaku. Panya nyura ninti mulapa wiya kuwaripaṯu nintiringanyi Jesuku puḻkaṟa mulamularingkuny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mulapa nganaṉa tjapini Mama Godala pulala Mayatja Jesula nganaṉanya nyuralakutu wantir'iyantjaku nganaṉa tjukaṟuru ankula nyurala wirkan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la piṟuku tjapini Mayatja Jesula paluṟu nyuranya mukulya ngaḻṯunytju puḻka palyantjaku nyura aṉangu kutjupa uwankaraku kuḻu puḻkaṟa mukuringkunytjaku, panya nganaṉa nyurampa kurunpa winki mukuringanyi, palu puṟunypala tjapini Mayatjala nyuranya mukulya puḻka palya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la piṟuku tjapini paluṟu nyuranya kuṉpuntjaku. Ka nyara palulanguṟu nyura wiṟuṟa tjukaṟuru nyinaku palya mulapa. Ka ngula Mayatja Jesunya palumpa walytjapiti winkitjara maḻaku pitjanyangka kutjupangku nyuranya Mama Godala miṟangka puṯu kuranmankuku nyura mantangka nyanga palya mulapa nyinanytjitjanguṟ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nya nganaṉa nyuranya nyakunytjikitja mukuringkula kurunpa tjituṟu-tjituṟurira puḻkaṟa kuliningi, panya ngayulu nyuralakutu puṯu ma-pitjangi. Munuṉa palulanguṟu piṟuku kulinu, “Utiṉa Timitjinya iyanma tjanalakutu, munuli palya Tjaalatjanya ngali ngura nyanga Atjantja nyinama. Panya Timitjinya wati wiṟu ngalimpa walytja Jesulanguṟu, munu paluṟu Godala waṟkarira Tjukurpa Palya Jesunyatjara para-tjakultjunkupai aṉangu tjuṯangka.” Munuli alatji kuliṟa palunya wituṟa ma-iyaṉu nyuralakutu ma-wirkaṟa nyuranya wangkara kuṉpuntjaku nyura mulamulangku Jesunya kuliṟa tiṯutjarangku waṉa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yura Jesunya waṉannyangkaya aṉangu kutjupa tjuṯangku nyuranya anaṟa kuraṟa punganyi nyuranya tjituṟu-tjituṟu palyantjikitjangku. Palu nyura pakuringkula tjituṟu-tjituṟurira wantinytjaku-tawara wati nyanga Timitji-lu nyuranya ma-wirkaṟa wangkara kuṉpulku nyura kuliṟa tungun-tunguntu waṉantjaku wantinytja wiyangku. Panya nyura ninti, mulapa panya Jesuku mirpaṉtju tjuṯangku nyuntunya nganaṉanya rawangku kuralpai tjituṟu-tjituṟu palyantjikitjangku nganaṉa palunya waṉan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ganaṉa mungaṯu nyurala nyinaralpi tjukurpa nyanga palunya rawangku wangkangi panya aṉangu tjuṯangku nganaṉanya rawangku analpai Jesunya waṉannyangka. Ka panyaya mulapaṯu kuwari kuḻu nyuranya anaṉi tjituṟu-tjituṟu palyantjikitj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ṉa nyara palulanguṟu nyuranyatjara kulintjikitjangku Timitjinya nyuralakutu ma-iyaṉu nyuranya nyakula kulintjaku alatji, “Tjinguṟuya rawangku Jesunya waṉaṉi, munta tjinguṟuya wantingu mamungku tjananya kurannyangka?” Alatji kulintjikitja mukuringkulaṉa Timitjinya ma-wituṉu ankula nyuranya nyakula nintiringkula maḻakungku pitjala ngalila tjakultjunkunytjaku. Panya ngayulu kuliningi, “Tjinguṟuya watarkuringu mamungku arkannyangka, munuya puṯu tungunpungkula wantingu Jesuku mulamularingkunytja wiyangku. Kala panyatja unytju alatjiṯu waṟkaringi.” Nyanga alatji kuliṟaṉa Timitjinya nyuralakutu ma-iyaṉ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kuwari nyanga paluṟu maḻaku pitjangu nyuralanguṟu munu paluṟu tjukurpa wiṟu tjuṯa ngalila tjakultjunangi, kali kuliṟa puḻkaṟa alatjiṯu pukuḻaringi. Panya nyura kunyu Jesunya tiṯutjarangku kuliṟa waṉaṉi nguṟurpa wantinytja wiyangku, munu Jesuku puḻkaṟa mukuringanyi palumpa walytja kutjupa tjuṯaku kuḻu. Munu kunyu nyura ngalinya rawangku kuliṟa pukuḻaripai munu nyura kunyu ngalinya nyakunytjikitja puḻkaṟa mukuringanyi, panya ngali nyuranya nyakunytjikitja puḻkaṟa mukuringanyi, palu puṟunypa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walytja tjuṯa, nyurampa tjukurpa kuliṟali kurunpa puḻkaṟa pukuḻaringu. Palu ngura nyangangkaya Jesunya wantipai tjuṯangku nganaṉanya tjituṟu-tjituṟu palyantjikitjangku anaṟa paini munulanya kuraṉi Jesuku tjukurpa tjakultjunkunyangka. Palu kuwari ngali kulinu panya nyura kunyu Jesunya rawangku alatjiṯu waṉaṉi wantinytja wiyangku, kali puḻkaṟa alatjiṯu pukuḻa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ṉmanytju panyala nyuranya puḻkaṟa kuliningi, “Tjinguṟuya Jesunya rawangku waṉaṉi, munta tjinguṟuya wantingu.” Palu mulapa nyura Mayatja Jesunya tiṯutjarangku waṉaṉi, kala puḻkaṟa alatjiṯu pukuḻar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la Godala wangkara palunya pukuḻṯu alatjiṯu waḻkuṟa mirawaṉinyi, panya nyura nganaṉanya puḻkaṟa pukuḻmanu Jesunya tungun-tunguntu waṉaṟa.]]></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2026-06-28T12:00:27Z</dcterms:created>
  <dcterms:modified xsi:type="dcterms:W3CDTF">2026-06-28T12:00:27Z</dcterms:modified>
  <dc:title>Bible.com.au: 1 Tjitja-lanikaku 3:1-13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