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038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jitja-lanikaku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wa walytja tjuṯa, nyura panya ninti nganaṉa panya nyurala nyinara Godaku tjukurta kutju waṟkarinytja wiya, palu panya kutjupa-aṟala waṟka kutjupa manikitjangku palyaningi kaḻaḻa mungangka kuḻu. Munula waṟka pala palulanguṟu mani mantjiṟa mai walytjangku payamilaṟa ngalkuningi nyurala ngatjintja wiyang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panya nyura ninti panya nganaṉa nyurala nyinaralpi tjukaṟuru nyinangi palya mulapa, munula kura palyantja wiya nyinangi, ka aṉangu kutjupangku nganaṉanya nyakula wiṟunmanangi kuranmankunytja wiyangku. Panya Godalu nganaṉanya nintingku nyangangi nyurala wiṟuṟa nyinanya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Panya nyura ninti nganaṉa panya nyuranya mama puṟunytju wangkara kurunpa rapaningi, panya mamangku tjitjingka wiṟuṟa wangkapai munu tjukaṟurulpai, palu puṟunytjula kurunpa puḻkaṟa mukuringkula nyuranya wangkara tjukaṟuruningi wiṟuṟa palyanyku nyinanytjaku Godanya nyakula nyurampa pukuḻarinytjaku. Panya paluṟu nyuranya ngurkantanu palumpa walytjaringkula tjukaṟuru nyinanytjaku, munu paluṟu Mayatja wiṟungku nyuranya tiṯutjarangku kanyilku witulya puḻkang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wa, nganaṉa nyurampa puḻkaṟa pukuḻarira Godanya rawangku waḻkulpai, panya mungaṯu nganaṉa Godaku tjukurpa nyurala tjakultjunkunyangka nyura kuliṟa puḻkaṟa mulamularingu munu nyura alatji kulinu, “Nyanga paluṟu tjana mulapa Godaku tjukurpa wangkanyi, walytjangku kuliṟa wangkanytja wiyangku.” Nyara palulanguṟula Godanya waḻkulpai nyura tjukaṟurungku kulinnyangka. Ka panya nyura mulamularingkunyangka Godalu kuwari nyurala unngu tjukurpa panya palunya utini nyura kuliṟa palulawanu tjukaṟuru wiṟuṟa nyinany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panya kuwari nyurampa ngurangka aṉangu kutjupa tjuṯangku nyuranya anaṉi munu punganyi nyura Godaku tjukurpa mulamulangku kulinnyangka. Palu kulilaya, nyanga palu puṟunypa ngaṟanyi ngura nyara Israelta, panya nyara palulaya aṉangu Jew kutjupa tjuṯangku Jesuku walytja tjuṯaku kuraringkula tjananya analpai munuya pungkupai nyuranya puṟunyp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Jew nyara paluṟu tjanaya ngaṉmanytju Mayatja Jesunya-waraṟa pungkula iluntanu munu panyaya iriti Godaku wangkatjara tjuṯa kuḻu pungkula iluntaṟa wiyaṉu. Munuya kuwari nganampa ngapartji kuraringanyi munulanya paini ngura tjuṯanguṟu. Palu alatji palyannyangka Godanya tjanampa pukuḻarinytja wiya alatjiṯu paluṟu tjana aṉangu uwankaraku kuraringkunyangk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ya nganaṉa aṉangu malikitja tjuṯangka tjukurpa wangkanyangka nganaṉanya paini wangkawiyangku wantinytjaku, tjana kuliṟa mulamularingkula wankaringkunytjaku-tawara. Utiya mukuringama Godalu aṉangu uwankara wankaṟunkunytjaku, palu tjana nganaṉanya paiṟampa aṉangu ngura winkitja angatjunanyi Tjukurpa Palya kuliṟa mulamularingkunytjaku-tawara munuya palulanguṟu tjanampa puḻkaṟa kuraringanyi nganampa kutju wiya. Ka nyara palulanguṟu paluṟu tjana kura nyanga palu puṟunypa rawangku palyannyangka Godanya tjanampa ngaḻṯuringkunytja wiyaringu. Munu paluṟu kuwari tjanampa puḻkaṟa mirpaṉarira tjanampa ngapartji tjituṟu-tjituṟu puḻka mulapa palyalku ngula.Paulanya Tjananya Piṟuku Ankula Nyakunytjikitja Mukuringkunyt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walytja tjuṯa, mungaṯu panyala nyurala wiṟuṟa nyinangi, ka panyaya kutjupa tjuṯa nganampa pikaringangi munulanya nyuralanguṟu paiṟa iyaṉu. Ka panyala anu munula nyuralakutu puṯu maḻaku ma-pitjangi. Palu nganaṉa paṯu nyinara nyuranya tiṯutjarangku kuliningi watarkurinytja wiyangku, munula nyurampa puḻkaṟa mukuringkula rawangku kuliningi alatji, “Yaalaṟala tjananya piṟuku nyaku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nya nganaṉa nyuralakutu maḻaku ankunytjikitja mukuringangi. Ngayulu panya rawangku kuliningi nyuralakutu ma-pitjanytjikitjangku. Palu puṯuliringila, panya mamu Satantulanya rawangku angatjunang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wa, nganaṉa nyuranya piṟuku nyakunytjikitja puḻkaṟa mukuringanyi, panya nganaṉa kulini mulapa nyura Jesuku walytjaringkula palunya tungun-tunguntu waṉalpai wantinytja wiyangku. Palulanguṟula nyurampa puḻkaṟa pukuḻarinyi. Panya ngula Mayatja Jesunya maḻaku pitjanyangka nyura palula miṟangka kuṉṯaringkuwiya rapa ngaṟaku palunya rawangku waṉantjatjanu. Kala nyara palula-aṟa nganaṉa nyurampa puḻkaṟa pukuḻariku rapa ngaṟanyangka nyaku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nya Tjitja-lanikala Ngaṉmanypa Nyinara Waṟkari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nya nganaṉa nyurala nintinnyangka nyura Godaku puḻkaṟa mulamularingkula palula wangaṉarangku kuliningi. Kala palulanguṟu nyurampa puḻkaṟa pukuḻari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 walytja tjuṯa, panya nganaṉa mungaṯu nyurala wirkaṟa tjukurpa wangkanyangka nyura kuliṟa Jesuku mulamularingu, kala palulanguṟu puḻkaṟa pukuḻarin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panya nganaṉa ngaṉmanypa ngura nyara Pilipaila nyinanyangka aṉangu tjuṯangku nganaṉanya anaṟa warkira painingi munulanya pungangi. Palu Godalulanya kurunpa rapaṉu Tjitja-lanikalakutu ma-pitjala palumpa Tjukurpa Palya Jesunyatjara nyurala tjakultjunkunytjaku. Ka panyaya nyurampa pala ngurangka tjara kutjupa palu puṟunypaṯu nyinangi munulanyaya mirpaṉarira puḻkaṟa painingi. Palu tjana wangkanyangka nganaṉa kulilwiyangku tungun-tunguntu alatjiṯu nyurala wangkangi Tjukurpa Palya Jesunyatja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wa, nganaṉa panya tjukurpa palunya nyurala tjakultjunangi nyura kuliṟa mulamularingkula Jesunya waṉantjaku. Panya nganaṉa nyurampa mukuringkula tjukurpa tjukaṟuru wangkangi ngunti wangkanytja wiyangku. Munula nyuranya ngunti kurantjikitjangku kulintja wiyangku tjukurpa mulapa kutju wangkangi nyuranya pukuḻmankunytjikitjang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 kutjupa tjuṯangku nganaṉanya anaṟa wangkapai, “Nyara tjana nyuranya ngunti kuraṉi, kaya tjananya kulintja wiyangku wantima.” Alatjiya nganaṉanya wangkapai. Palu tjana ngunti alatji wangkanyi nintingku-palku. Panya Godanya ninti nganaṉa unngu kulintjitjaku, munulanya paluṟu alatjiṯu nintingku wituṟa iyaṉu Tjukurpa Palya Jesunyatjara para-tjakultjunkunytjaku. Kala tjukurpa nyanga palunya aṉangu tjuṯangka wangkapai Godalu nyakula pukuḻarinytjaku, aṉangu tjuṯangku nganaṉanya nyakula mirawaṉinytjaku wiy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aṉangu kutjupa tjuṯangku tjinguṟu nyurala tjukurpa wangkapai nyuranya ngunti pukuḻmankunytjikitjangku nyura tjanampa mukuringkunytjaku. Palu nyura ninti nganampa panya nganaṉa tjananya puṟunypa wiya, munula nyurala Godaku tjukurpa kutju tjukaṟurungku wangkapai. Palu tjinguṟuya kutjupa tjuṯangku nganaṉanya nyanga alatji kulini, “Tjinguṟuya manikitjangku nyangantu tjukurpa wangkanyi nganaṉa kuliṟa pukuḻarira tjananya mani puḻka ungkunytjaku.” Palu wiya alatjiṯu. Godanya ninti nganampa panya nganaṉa nyurala tjukaṟurungku tjakultjunangi manikitjangku wiy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nya Jesulu iyannyangka nganaṉa nyurampa ngurangka Godaku waṟkaringi nyura kuliṟa Godanya kutju mirawaṉinytjaku nganaṉanya wiya. Munula palu puṟunypaṯu ngura kutjupa uwankarangka Godaku waṟkaripai aṉangu tjuṯangku Godanya kutju mirawaṉi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Nganaṉanya panya Jesulu Christalu ngurkantaṟa wituṟa iyaṉu tjukurpa palumpa para-tjakultjunkunytjaku. Kala palulanguṟu Jesulu nganaṉanya wituṟa iyannyangka nganaṉa uti nyurala ngatjinma ungkunytjaku. Palu wiya, nganaṉa panya nyurala ngatjintja wiyangku wantingi munula nyurala pukuḻpa nyinangi, panya ngunytjungku tjitji mukulyangku aṯunymaṟa kanyilpai, palu puṟunypa nganaṉa nyurampa puḻkaṟa mukuringangi kurunpa winki. Munula palulanguṟu nyurala pukuḻṯu wangkangi Godaku Tjukurpa Palya. Munu panyala nyurala tjungu nyinara nyuranya mukulyangku alpamilaningi tjukurpa kutju wangkanytja wiyangku. Panya nganaṉanku walytjangku pukuḻmankunytjikitjangku kulintja wiyangku nganaṉa nyuranya kutju pukuḻmankunytjikitjangku kuliningi nyurampa puḻkaṟa mukuringkula.]]></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2026-07-04T17:53:37Z</dcterms:created>
  <dcterms:modified xsi:type="dcterms:W3CDTF">2026-07-04T17:53:37Z</dcterms:modified>
  <dc:title>Bible.com.au: 1 Tjitja-lanikaku 2:1-20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