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ku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ya kulil-kulilpa nyinama mamu Satantu pikaṯingku nyuranya kuraṟa punkatjingantjaku-tawara. Panya mamu paluṟu lion puḻka puṟunypa para-ngaṟanyi, panya lion puḻkangku kuka para-ngurilpai patjaṟa ngalkula paḻtjaringkunytjikitjangku, palu puṟunytju mamu paluṟu para-ngaṟala ngurini aṉangu tjuṯa kuraṟa punkatjingantjikitjang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ya Godaku rawa raparingkula mamu pala palula tungunpungama. Munuya kulinma panya Jesuku walytja kutjupa tjuṯa manta winkingka nyuranya puṟunypa nyinanyi, panya Godanya wantipai tjuṯangkuya palunya tjananya munu nyuranya kuḻu Jesuku mulamularingkunyangka kuraṟa punganyi munu puḻkaṟa pikantanan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nyura pika nyanga palula tjanalawanu tjukutjuku rawa nyinanyangka Godalu witulya puḻkangku nyuranya wiṟu mularmankuku munu nyuranya kurunpa rapa kuṉpu alatjiṯu palyalku nyura palumpa puḻkaṟa tiṯutjara mulamularingkunytjaku. Panya Godalu mukulya puḻkangku nyuranya ngurkantanu nyura Jesula tjunguringkula ngura wiṟungka tiṯutjara nyinany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wa, Godanya mayatja witulya puḻka mulapa nyinanyi. Kala wanyu wantinytja wiyangku tiṯutjarangku palunya kutju mirawaṉira waḻkunma. Uwa, mulapa.Tjukurpa Maḻa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nyangatja ngayuku maḻpa wiṟu ini Tjaalatjanya ngayula tjungu nyinanyi. Paluṟu panya Jesunya tungun-tunguntu waṉalpai wantinytja wiyangku. Kali paluṟu ngali lita nyangatja nyurampa muṯumuṯu walkatjunu nyuranya pukuḻmankunytjikitjangku. Nyangatjaṉa walkatjunu nyura kulintjaku panya Godanya mulapa ngaḻṯunytju pukuḻtju puḻka nganampa nyinanyi. Kaya nyanga palunya kuliṟa Godaku rawa mulamularingama wantinytja wiy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ya ngura nyanga Papilanta Jesuku walytja tjuṯangku nyuranya kulini nyurampa pukuḻarira. Panya nyanga palunya tjananya Godalu ngurkantanu nyuranya puṟunypa paluṟu tjana kuḻu Jesuku walytjaringkunytjaku.Ka wati kutjupa Markanya kuḻu mukuringanyi ngayulu palumpa wangka nyurala tjakultjunkunytjaku. Wati nyanga paluṟu panya ngayuku katja puṟunyp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nyura uti aṉangu kutjupa Jesuku walytja nyakulampa palumpa pukuḻarira maṟa witinma.Uwa, alatjiṯuṉa wangkanyi. Ka Godalu nyuranya Christaku walytjapiti uwankara kurunpa pukuḻpa rapa mulapa palyan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ku Walytjapiti Aṯunymankupai Tjuṯangka Wangka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kaṉa kuwari nyurala wangkanyi Jesuku walytjapiti aṯunymankupai tjuṯangka. Ngayulu kuḻu panya nyura puṟunypaṯu Jesuku walytja tjuṯa aṯunymaṟa kanyilpai nyinanyi. Ngayulu panya ngaṟala nyangangi Jesunya wakaṟa puṉu kaṯakutjarangka utitjunkunyangka, munuṉa ngula tjiṉṯu maḻatjangka ngayulu palula tjunguringkula pukuḻpa mulapa nyinaku, panya nyara palula-aṟangka Godalu palunya uwankarangka nintilku paluṟu witulya puḻka mulapa ngaṟanyangka pitalytji puḻkanya. Kaṉa kuwari nyanga nyuranya wangkanyi Jesuku walytja tjuṯa wiṟuṟa aṯunymankuny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Godalu nyuranya tjunu tjananya aṯunymaṟa kanyintjaku. Ka nyura uti kurunpa winki mukuringkula tjananya wangaṉarangku aṯunymaṟa kanyinma. Panya wati tjapatangku palumpa tjiipi tjuṯa wiṟuṟa kanyilpai, palu puṟunytju nyura uti Godaku walytja tjuṯa wiṟuṟa aṯunymaṟa kanyinma, panya Godanya mukuringanyi nyura alatji wiṟuṟa kanyintjaku.Palu tjanalanguṟu mani mantjintjikitjangku kulintja wiyangkuya wantima munuya Godaku tjukurpa tjanala pukuḻtjungku nintinma tjanampa kutju palyantjikitjangku kuliṟ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tjananya wiṟuṟa purkaṟangku kanyinma pauntjingaṟa wangkara wituwituntja wiyangku, panya Godalu nyuranya wiṟuṟa kanyintjaku ngurkantanu. Ka paluṟu tjana nyuranya nyakula nyuranya puṟunypaṯu wiṟuṟa nyin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yara palulanguṟu ngula nyurampa tjapata puḻkangku Christalu maḻaku pitjala nyuranya aṉangu winkingka miṟangka mirawaṉira wiṟu mulapa ungkuku. Ka nyara paluṟu kuraringkunytja wiya tiṯutjara pitalytji puḻka ngaṟaku wiṟu mulap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ṉa nyurala ngapartji wangkanyi wati yangupala tjuṯangka munu kungkawaṟa tjuṯangka kuḻu. Uti nyura tjiḻpi pampa tjuṯangka wangaṉarangku kulinma tjana wangkanyangka.Uwa, uti Jesuku walytja uwankara kaṉany-kaṉanypa wiya nyinama ngaḻṯunytju puḻka. Munuyanku pukuḻtjungku ngapartji-ngapartjingku alpamilaṟa palyanma, panya nyiringka iriti walkatjunkunytja ngaṟanyi nyanga alatji,“Panya Godalu kaṉany-kaṉanypa nyinapai tjuṯa wantipai.Palu panya purkaṟa nyinapai tjuṯa paluṟu mukulyangku aṯunymaṟa kanyilpai kaṉany-kaṉanypa wiya nyinanya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a palulanguṟuya Godala aṯunymankupai puḻkangka wangaṉarangku kulinma kaṉany-kaṉanyariwiyangku, ka ngula tjiṉṯu paluṟu kulintjitjangka paluṟu nyuranya mirawaṉira puḻka mulapa tjunku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nyurala kutjupa kutjupa kura wirkankunyangkaya tjituṟu-tjituṟurinytja wiyangku Godanya kulinma, panya paluṟu nyuranya aṯunymaṟa kanyini.]]></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2026-06-09T23:12:07Z</dcterms:created>
  <dcterms:modified xsi:type="dcterms:W3CDTF">2026-06-09T23:12:07Z</dcterms:modified>
  <dc:title>Bible.com.au: 1 Peterku 5:1-14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