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ku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tjinguṟu Jesuku walytja kutjupa malikitja ngura kutjupanguṟu pitjanyi kaya nyakulampa mapalkungku nyurampa ngurangka aḻṯira tjunama papulankuwiyangku, munu palunya pukuḻṯu kanyinma mirpaṉ-mirpaṉṯu wangkanytja 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Godalu nyuranya kutju-kutju pukuḻtjungku nintilpai munu witulyankupai waṟka walytjangku walytjangku palyantjaku. Ka nyura uti waṟka nyanga palunya tjananya nintinnyangka kutjungku kutjungku wiṟuṟa palyanma aṉangu kutjupa tjuṯangku kuḻu kuṉpuringkula pukuḻṯu Jesunya waṉan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jinguṟu Godalu nyuntunya nintinu tjukurpa wangkanytjaku, ka nyuntu uti tjukurpa tjanala wangkarampa Godaku tjukurpa kutju wangkama. Tjinguṟu Godalu nyuntunya nintinu aṉangu tjuṯa alpamilantjaku, ka nyuntu uti tjananya puḻkaṟa alpamilanma, Godalu nyuntunya kuṉpunnyangka. Kaya nyara palulanguṟu aṉangu tjuṯangku nyuranya nyakula waintaṟa Godanya puḻkaṟa mirawaṉiku munuya wangkaku, “Uwa, mulapa nyara paluṟu tjana Jesula Christalawanu tjukaṟuru mulapa nyinanyi.” Munuya nyara palulanguṟu Godanya puḻkaṟa waḻkulku. Uwa, Godanya panya mayatja witulya puḻka mulapa nyinanyi pitalytji puḻkanya. Kala wanyu wantinytja wiyangku tiṯutjarangku palunya mirawaṉira waḻkunma. Uwa, mulapa.Nyuranya Kuraṟa Pungkunyangka Pukuḻari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walytja wiṟu tjuṯa, kuwari aṉangu Jesunya wantipai tjuṯangku nyuranya anaṉi munu tjinguṟu punganyi munu kutjupa kutjupa palyaṉi nyura pikatjararingkula tjituṟu-tjituṟurinytjaku. Ka nyura tjinguṟu tjituṟu-tjituṟurira kulini, “Yaaltji-yaaltjingku nyangantu nganaṉanya kuraṉi? Panya nganaṉa Jesunya Christanya kutju waṉalpai. Kalanya nyaaku nganaṉanya kutju rawangku kuraṉi?” Palu alatji kulintja wiyangkuya wantima panya Godalu nyuranya arkaṟa nyanganyi, “Yaaltji-yaaltji nyanga tjana kura nyanga tjuṯawanu kuṉpu ngaṟaku? Tjinguṟuya ngayunya wantinytja wiyangku tiṯutjarangku waṉanma, munta tjinguṟuṉiya pakuringkula wantiku.” Alatji paluṟu nyuranya arkaṟa nyanganyi panya paluṟu mukuringanyi nyura palunya tiṯutjarangku tungun-tunguntu waṉa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pukuḻarimaya kura nyanga palu puṟunypa nyurala wirkankunyangka. Panya ngaṉmanytjuya Jesunya kuraringkula pungkula pikatjaraṉu munu iluntanu. Ka nyurampa ngapartji palu puṟunypaṯu ngaṟakatinyi. Kaya pukuḻarima Jesunya puṟunypa pikatjararingkunytjikitja. Panya ngula Jesunya Christanya maḻaku pitjaku witulya pitalytji puḻka mulapa, ka nyara palula aṟa nyura puḻkaṟa pukuḻari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aṉangu kutjupa tjuṯangku nyuranya Jesunya waṉannyangka nyakula anaṟa warkipai. Palu nyaanguṟuya nyuranya alatji wangkara warkinyi? Wiya, panya Godaku kurunpa nyurala unngu nyinanyi kurunpa panya wiṟu mulapa, kaya nyara palulanguṟu nyuranya anaṉi. Kaya nyuranya warkinyangka kuliṟa wantima munuya pukuḻpa nyin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tjukaṟuruya palyanyku nyinama kura kutjupa kutjupa tjuṯa palyantja wiya. Panya nyuranya kuranguṟu pungkunytjaku ngaṟanyi alatjiṯu. Palula-tawaraya miri pungkunytja wiya, walytjatjara kutitjunkunytja wiya, iṟarira wangkanytja wiya, kura kutjupa kutjupa uwankara palyantja wiyangku wanti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tjinguṟu nyuranya Jesunya waṉannyangka anaṟa pungkuku, ka nyura uti kuṉṯaringkuwiya ngaṟama munuya alatji kulinma, “Munta-uwa, nganaṉa Jesunya waṉannyangkaya nyangantu nganaṉanya kuraṉi.” Munu nyura uti tjananya kulilwiyangku wantira Godanya puḻkaṟa waḻkunma, panya paluṟu alatjiṯu nyuranya Jesuku walytjaringkunytjaku ngurkantan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kuwari nyanga Godalu aṉangu uwankara nyakula ngurkantananyi tjana kura munu palya nyinanytjitja-nguṟu. Munu paluṟu nganaṉanya palumpa walytja tjuṯa-waraṟa nyanganyi kura palyantjitja-nguṟu ngurkantaṟa paintjikitjangku. Palulanguṟula alatji kulini, “Munta, Godalu nganaṉanya-waraṟa ngurkantankunytjatjanungku aṉangu panya palunya wantipai tjuṯa ngurkantaṟa puḻkaṟa paiṟa iyalku ngura kurakutu, panya tjana Tjukurpa Palya Jesunyatjara kuliṟa wanti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yiringka iriti walkatjunkunytja ngaṟanyi nyanga alatji,“Panya Godalawanu tjukaṟuru nyinapai tjuṯangkuya pika puḻka mantjiṟa kutju wankaringkuku.Kaya aṉangu panya Godanya wantira kura palyalpai tjuṯa yaaltjiriku? Wiya, Godalu tjananya puḻkaṟa alatjiṯu pikantankuku ngaḻṯuringkunytja wiy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mpa Kutjuparira Tjukaṟuru Nyina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nyanga alatji Godalu nyurala wangkanyi, panya tjituṟu-tjituṟu kutjupa kutjupa tjuṯa nyurala wirkankuku. Ka tjituṟu-tjituṟu nyanga paluṟu tjana wirkankunyangka nyura yaaltjiriku? Wiya, uti nyura Godaku mulamularingama wantinytja wiya, panya paluṟu nganaṉanya paluṟa tjunkunytjatjanungku tiṯutjarangku aṯunymaṟa kanyini. Paluṟu nganampa watarkurinytja wiya, kala uti mukulya tjukaṟuru nyinama nganaṉala tjituṟu-tjituṟu nyanga paluṟu tjana wirkankuny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panya wati kura tjuṯangku Jesunya Christanya puḻkaṟa pungkula pikatjaraṉu mantangka nyanga nyinanyangkalpi, palu pungkunyangka paluṟu rapa ngaṟangi Mama Godanya mukuringkunytjitja kutju kuliṟa. Ka nyura uti palu puṟunytjuṯu kulinma munuya aṉangu tjuṯangku nyuranya pungkula pikatjarannyangka rapa ngaṟama. Panya aṉangu kutjupangku Jesunya puṟunypa pikangka rapa ngaṟala Godanya puḻkaṟa kulilpai munu kura palyalpai wi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languṟuya nyura mukuringkunytjitja wantima munuya Godala kutju wangaṉarangku kuliṟa paluṟu mukuringkunytjitja kutju palyan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yura ngaṉmanypa kurangka nyinangi Godaku ngurpa. Nyaratja nyura Godaku ngurpa nyinara kuṉṯawiya aṉangu kutjupa kutjupangka ngaringi nyuranku mukuringkunytjitja kutju kuliṟa. Munu nyura tjunguringkula waina puḻka tjikiṟa taṟangkarira kutjupangka kutjupangka ngaripai kuri mulapa wantikatira. Munu panya nyura kurangku god ngalypa-ngalypa tjuṯa waḻkulpai nyin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lu kuwari nyanga nyura Jesuku walytjaringkula kura tjuṯa wantipairingu, kaya Godanya kulilpai wiya tjuṯangku nyuranya nyakula urulyaraṉi, panya nyura tjanala tjunguringkula kura palyalpai wiyaringu. Kaya kuwari nyuranya anaṟa kura tjuṯa wangkara ikaringkupai. Palu nyara palunya tjananya ngula Godalu kuranyu ngaṟatjunkula wangkaku tjana mantangka nyinara palyantjitja uwankara utingku tjakultjunkunytjaku. Panya paluṟu mulapa aṉangu uwankara ngurkantaṟa tjaralku, wanka tjuṯa munu miri tjuṯa kuḻukuḻ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kutjupangku Tjukurpa Palya Jesunyatjara miri tjuṯangka kuḻu wangkara tjakultjunu tjana kuḻu kuliṟa Godala tjunguringkula tiṯutjara nyinanytjaku. Paluṟu tjana panya ngaṉmanypa ilura wiyaringu. Palu Godalu tjanala Tjukurpa Palya tjakultjunkunytjaku iyaṉu tjana kuḻu kuliṟa mulamularingkunyangka Kurunpa Miḻmiḻṯu tjananya kuḻu wankaṟunkunytjaku.Ngapartji Ngapartjingku Aṯunyman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iṉṯu ilaringu ilkaṟi manta uwankara wiyaringkunytjaku. Kaya purkaṟangku atatjuṟa kulilkatima tjukaṟurungku Godala tjapin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puḻka mulapa ngaṟanyi nyanga alatji uti nyuranku puḻkaṟa mulapa mukuringama kurunpa winki. Panya nyura aṉangu kutjupaku ngaṉmanypa alatjiṯu puḻkaṟa mukuringkulampa palumpa mapalku kalyparingkuku nyara paluṟu nyuranya kurannyangka.]]></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2026-06-09T23:12:43Z</dcterms:created>
  <dcterms:modified xsi:type="dcterms:W3CDTF">2026-06-09T23:12:43Z</dcterms:modified>
  <dc:title>Bible.com.au: 1 Peterku 4:1-19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