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66434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Peterku 3: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PITJ]]></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jinguṟu kutjupangku nyuranya kurannyangka nyura ngapartji tjananya kurantja wiyangku wantima. Ka tjinguṟu kutjupangku nyuranya pauntjingaṟa warkiku, ka nyura ngapartji palu puṟunymankuwiyangku wantima. Palu mukulyangkuya tjananya wangkama munuya Godala tjanampa tjapinma tjananya wiṟuṟa kanyintjaku. Panya Godalu nyuranya ngurkantanu munu nyuranya pukuḻmankunytjikitjangku kalkuṉu, ka nyura ngapartji uti palulanguṟu aṉangu kutjupa tjuṯa pukuḻmanam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Panya nyiringka iriti walkatjunkunytja ngaṟanyi alatji,“Nyura pukuḻpa wiṟuṟa nyinanytjikitja mukuringkulampaya kura tjuṯa wangkawiyangku wantima,munuyanku ngunti wangkanytja wiyangku tjukaṟurungku kutju wangkam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Munuya kura tjuṯa wantira kampa kutjuparira wiṟu tjuṯa kutju palyanma,munuya kurunpa winkingku kulinma uwankaraku kalypa nyinanytjikitjangku.]]></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Panya Godalu tjukaṟuru nyinapai tjuṯa aṯunymaṟa kanyilpai,munu palula tjapinnyangka tjananya wangaṉarangku kulilpai.Palu paluṟu kura palyalpai tjuṯa kulilwiyangku wantipai.”]]></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jinguṟu nyura kurunpa winki mukuringanyi wiṟuṟa nyinanytjikitja, ka nyara palulanguṟu palyanyku nyinanyangka aṉangu kutjupangku nyuranya kurantjikitjangku kulintjatjanungku puṯu kuliṟa wantik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Palu tjinguṟu nyura tjukaṟuru nyinanyangka kutjupa tjuṯangku nyuranya rawangku wangkara kuranma. Palu tjanampa nguḻuringkula tjituṟu-tjituṟurinytja wiyangkuya wantima, panya Godalu nyuranya pukuḻmaṟa kanyilku kura pala palula tjanalanguṟu. Ka tjananya kuliṟa wantim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Munuya Jesunya Christanya kurunpa winkingku mayatjanmaṟa waḻkunma.Ka tjinguṟu kutjupa tjuṯangku nyuranya tjapilku, “Nyaaku nyura Jesuku pukuḻpa mulamularinganyi?” Ka nyura ngaṉmanytju kulintjatjanungku alatji tjapinnyangka nguḻu wiyangku palula tjanala utingku tjakultjunama tjana kulintjaku Jesunya panya nganampa mayatja munu wankaṟunkupainya. Palu tjanala kaṉany-kaṉanytju wangkanytja wiyangkuya purkaṟangku wangkama mukulyangku.]]></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Uwa, tjana nyuranya anannyangka tjanampa pikaringkunytja wiyangku wantima, panya Godalu pikaringkunyangka nyakula nyurampa pukuḻarinytja wiya, ka nyura kuliṟa kuṉṯaringkuku. Palulanguṟuya tjanala purkaṟangku wiṟuṟa wangkama, kaya nyuranya anantjatjanungku maḻa kuṉṯaringkuku nyuranya Christalawanu wiṟuṟa nyinanyangka nyakul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jinguṟuya nyuranya punganyi nyura tjananya kurannyangka palatja palya panya nyurampa kuranguṟuya nyuranya punganyi. Palu tjinguṟuya nyuranya wiṟuṟa tjukaṟuru nyinanyangka punganyi, ka nyara palulanguṟu Godanya nyurampa nyakula puḻkaṟa pukuḻarinyi, panya nyura palula wangaṉarangku kuliṟa wiṟuṟa nyinanyi, kaya ngunti nyuranya punganyi.]]></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anyuya Jesunya Christanya kulinma, panya paluṟu kura wiya alatjiṯu tjukaṟuru mulapa munu panya nganampa ngalkilpa anga-ilungu kura palyalpai tjuṯaku nganaṉanya Godala tjunguntjikitja. Paluṟu nyuntumpa nganampa kuranguṟu ilungu kutju-aṟa Godanya nganampa kalyparingkunytjaku. Paluṟu aṉangu alatjiṯu ilungu, palu Kurunpa Miḻmiḻṯu palunya ilunyangka wankaṟa pakaltjingaṉ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Kuriṟara Mukulya Wangaṉara Nyinanytjaku]]></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Ka paluṟu kurunpa anu ngura kutjupakutu munu kurun-kurunpa tjuṯangka tjukurpa wangkangi, panya ngura nyara palula Godalu palunya tjananya tjailangka puṟunypa kanyini.]]></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Panya paluṟu tjana iriti Godala tungunpungangi Noah-lu panya pauta puḻka palyantja-aṟangka, ka panya Godalu tjananya uṟu puḻkangka uwankara iluntanu munu tjananya kurunpa tjuṯa tjailangka puṟunypa tjunu rawa nyinanytjaku. Nyara palula aṟangka Noah-lu pauta rawangku palyalkatinyangka Godanya aṉangu tjuṯaku paṯaningi paluṟu tjana maḻaku palulakutu aṟuringkunytjaku, palu tjana wantingi. Kaya Noah-nya tjana aṉangu 8 kutju pautangka tjarpara wankaringu Godalu uṟu panya puḻkangka katuṟa katinyangka.]]></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Ka palu puṟunypa kuwari Godalu nganaṉanya wankaṟunanyi. Panya aṉangu kutjupa minangka baptise-katinyangkala nyakula kulilpai palunya Godalu wankaṟunkunytja. Palu nganaṉanya nyaaku minangka baptise-katipai? Miṟi paltjiṟa raputji kilinankunytjaku? Wiya, nganaṉa Godala tjapilpai paluṟu nganaṉanya palula miṟangka kuṉṯa wiya ngaṟatjunkunytjaku. Ka mulapaṯu Godalu nganaṉanya baptise-katinyangka alatjingalpai, panya paluṟu Jesunya Christanya ilunyangka wankaṟa pakaltjingaṉu, nyara palulanguṟu Godalu nganaṉanya wankaṟunkupai.]]></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Ka panya Jesunya pakantjatjanu ngura ilkaṟikutu anu munu kuwari nyinanyi mayatja puḻka mulapa Godala tjungu palula kampa wakungka, munu paluṟu mayatjarira kanyini ilkaṟitja kutjupa kutjupa uwankara, angelpa tjuṯa, mayatja kutjupa kutjupa tjuṯa kuḻukuḻu.]]></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Uwa, kaṉa kuwari palu puṟunypaṯu nyurala wangkanyi minyma kuritjara tjuṯangka. Uti nyura wati kuringka wangaṉarangku kulinma. Tjinguṟu nyuntumpa kuringku Godaku tjukurpa kulilpai wiya, palu nyuntu wiṟuṟa nyinanyangka nyakula paluṟu tjinguṟu ngula Jesuku mulamularingkuku. Palu nyuntu palunya rawangku wangkara wituwituntja wiyangku wantima, panya nyuntu wiṟuṟa tjukaṟuru nyinanyangka kutju wati paluṟu nyuntunya nyakula tjinguṟu Godaku mulamularingkuku.]]></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Panya minyma kutjupa tjuṯangkuya wiṟu mulapa nyinanytjikitjangku mangka rawangku kumamilaṟa wiṟulpai kutjupa kutjupa wiṟu tjuṯa tjunkula, munuya liritja manyirkitja kuḻu tjunkupai gold-nguṟu palyantja. Munuya mantara wiṟungka tjarpapai mani puḻkatjangka, munuya kulilpai, “Nyanga alatji palyaṟala wiṟu mulapa ngaṟanyi.” Palu nyura uti alatji kulilwiyangku wantima, panya nyanga palula tjanalanguṟu nyura wiṟuringkupai wiy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Palu nyura tiṯutjara wiṟu mulapa nyinanytjikitja mukuringkulampa nyuranku kurunpa mukulya puḻkatjara nyinama munuya pukuḻtju piluntju nyinama mirpaṉarinytja wiya. Ka Godalu nyuranya mukulya winki nyinanyangka nyakula puḻkaṟa pukuḻariku, panya Godalu unngutja nyakupai munu nyara palulanguṟu kurunpa pukuḻtju piluntju nyinanyangka nyakula pukuḻaripai.]]></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Panya iriti mulapa minyma Godaku mulamularingkupai tjuṯa nyanga alatji nyinangi kurunpa pukuḻtju piluntju, munuya tjanampa kuri tjuṯangka wangaṉarangku kuliningi. Nyanga palulanguṟuya wiṟu mulapa nyinangi, mantara kutjupa kutjupa tjuṯa tjana kanyintjitjanguṟu wiy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Palu minyma Tjiiṟanya kulinma wati panya Aipuṟamaku kuri, panya paluṟu palu puṟunypa nyinangi munu palumpa kuringka wangaṉarangku kuliningi munu palunya mayatja kuliṟa waḻkuningi. Ka nyura Tjiiṟanya puṟunypa nyinanytjikitja mukuringkulampa wiṟuṟa palyanyku nyinama munu tiṯutjara rapa nyinama nguḻuringkunytja wiy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Uwa, ka wati tjuṯa nyura uti minyma kuri tjuṯa mukulyangku wiṟuṟa kanyinma tjanampa kuraringkunytja wiyangku, panya minyma tjuṯa upa nguwanpa wati puṟunypa kuṉpu nyinanytja wiya. Panya Godalu wati tjuṯa kutju wankaṟunkunytja wiya minyma tjuṯa kuḻu wankaṟunkuku wanka tiṯutjara nyinanytjaku. Tjinguṟu watingku minyma kuri pungkuku munu tjinguṟu paluṟu Godala tjapintjikitja mukuringkuku, ka Godalu palunya kulintja wiyangku wantiku. Palula-tawarayanku minyma kuringka wiṟuṟa tjungu nyinama.Nyuranya Kurannyangka Kuliṟa Wantinytjak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Kaṉa nyangatja nyura uwankarangku kulintjakulta wangkanyi. Kaya kulinma, munuyanku tjungu kalypa nyinama mukulya puḻkatjara, panya kuṯa maḻanyku puḻkaṟa mukuringkupai, palu puṟunypayanku mukulya nyinama. Munuyanku kaṉany-kaṉanypa wiyangku ngaḻṯunytjungku tjananya kanyinma.]]></a:t>
            </a:r>
          </a:p>
        </p:txBody>
      </p:sp>
    </p:spTree>
  </p:cSld>
  <p:clrMapOvr>
    <a:masterClrMapping/>
  </p:clrMapOvr>
</p:sld>
</file>

<file path=ppt/theme/theme1.xml><?xml version="1.0" encoding="utf-8"?>
<a:theme xmlns:a="http://schemas.openxmlformats.org/drawingml/2006/main" name="Theme43">
  <a:themeElements>
    <a:clrScheme name="Theme4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2026-06-28T12:01:14Z</dcterms:created>
  <dcterms:modified xsi:type="dcterms:W3CDTF">2026-06-28T12:01:14Z</dcterms:modified>
  <dc:title>Bible.com.au: 1 Peterku 3:1-22 (PITJ)</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