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ku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Godalu panya nyuranya ngurkantaṟa tjunu palumpa walytjapitiringkula nyinanytjaku palya mulapa, ka nyura uwankara palumpa tjukurtjara tjuṯa nyinanyi, Mayatja panya puḻkaku. Panya paluṟu alatjiṯu nyuranya uwankara ngurkantaṟa tjunu aṉangu tjuṯangka tjakultjunkunytjaku paluṟu wiṟu tjuṯa palyantjitja. Panya Godalu nyuranya ngurkantanu mungawaḻuṟungka nyinanyangka kura wantira palula tjunguringkula nyinanytjaku tili wiṟu mulat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ṉmanypa panya nyura mungutja puṟunypa nyinangi. Palu kuwari nyanga nyura palumpa walytjapiti mulapa nyinanyi. Ngaṉmanypa panya nyura ngurpa nyinangi, palu kuwari nyanga nyura nintiringu panya paluṟu nyuranya ngaḻṯunytju puḻkangku aṯunymaṟa kanyini.Jesuku Walytja Wiya Tjuṯangka Palyanyku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walytja wiṟu tjuṯa, panya nyura mantangka nyanga unytju kutju nyinanyi malikitja puṟunypa, palu ngula nyura ngura ilkaṟitjangka wirkaṟa nguraṟarira nyinaku. Palulanguṟuṉa puḻkaṟa nyuranya wituwituṉi, “Kulintja kura nyurala unngu utiringkunyangkampaya kura palyantjikitjangku kulintja wiyangku wantima. Panya kulintja kura nyanga paluṟu tjana nyuranya rawangku mukumukuṉi kuraringkunytjaku, kaya palula-tawara kulintja palunya tjananya wantima kulintja wi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Jesuku walytja wiya tjuṯaya ngura winkingka nyurala tjungu nyinara-waṉinyi munu nyuranya kutjupa kutjupa palyannyangka nyakula tjinguṟu kuranmankuku. Palula-tawaraya palya kutju tjukaṟurungku palyanma, kaya palulanguṟulta nyuranya wiṟu palyannyangka nyakula Godanya waḻkulku tjiṉṯu nyara palula panya Jesunya maḻaku pitjanytja-aṟangka.Mayatja Tjuṯangka Wangaṉarangku Kulin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Uwa, Mayatja Jesunya mukuringanyi nyura palumpa walytja uwankara mantangka nyanga nyinara mayatja mantatja tjuṯangka wangaṉarangku kulintjaku. Panya mayatja puḻka nyinanyi ngura ini Rome-ala ngura tjuṯaku mayatja munu mayatja nyara paluṟu wati tjuṯa iyaṉu ngura kutjungka kutjungka mayatjarira kanyintjaku, aṉangu kura palyalpai tjuṯa pungkunytjaku munu wiṟu palyalpai tjuṯa pukuḻarira mirawaṉinytjaku. Ka nyura uti mayatja nyanga paluṟu tjana wangkanyangka wangaṉarangku kuliṟa palya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aṉangu ngunti wangkapai tjuṯangku nyuranya puntuṟa wangkapai Godaku panya ngurpangku. Palu Godanya mukuringanyi nyura tjukaṟuru palyanyku nyinanytjaku. Panya nyara palulanguṟuya nyura tjukaṟuru wiṟuṟa nyinanyangka nyakula ngunti wangkapai paluṟu tjana puṯu kulilku nyuranya puntuṟa wangkanytjikitj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rawangkuya wiṟu tjuṯa kutju palyanma Godaku, panya paluṟu nyuranya palumpa waṟkarinytjaku pauntjingaṟa wituwitulpai wiya puṟitjina puṟunypa. Palu nyura panya palula wangaṉarangku kulilpai pukuḻarira, Christala tjungu nyinara. Palu tjinguṟu nyura ngunti kulilku alatji, “Nganaṉa Jesuku walytja nyinanyangka kutjupangku nganaṉanya puṟitjina puṟunypa puṯu pauntjingaṟa wituwituṉi. Wanyula unytjungku kutjupa kutjupa kura palyanma.” Palu wiya, nyanga alatji kulintja wiyangkuya wantima panya nyura Godaku waṟkaripai tjuṯa munu nyura uti palulawanu tjukaṟuru nyina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nyura uti aṉangu uwankarangka purkaṟangku wiṟuṟa wangkama pauntjingantja wiyangku. Munuya Jesuku walytja uwankaraku puḻkaṟa mukuringama wantinytja wiya. Munuya kulinma Godanya panya puḻka mulapa nyinanyi nganaṉa ngalypa-ngalyparingkunytjaku wiya. Ka panya mayatja puḻka nyara Rome-ala nyinanyi, pala palulaya wangaṉarangkuṯu kulinma kuraringkula wantinytja wiy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ṉa kuwari nyanga nyurala wangkanyi wati waṟkaripai tjuṯangka. Uti nyura nyurampa mayatjangka wangaṉarangku kuliṟa waṟka palyanma. Tjinguṟu nyura kutjupa tjuṯa mayatja wiṟungka waṟkarinyi panya paluṟu nyuranya ngaḻṯunytjungku mukulyangku wiṟuṟa kanyini. Ka tjinguṟu nyura kutjupa tjara mayatja kurangka waṟkarinyi, ka nyuranya tjinguṟu mirpaṉtjungku pauntjingaṟa wangkanyi. Palu uti nyura mayatja uwankarangkaṯu wiṟuṟa wangaṉarangku kulinma panya mayatja mukulyangka kutju wiya, palu mayatja mirpaṉtjungka kuḻ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jinguṟu nyurampa mayatjangku nyuranya mirpaṉarira pungkuku wiyanguṟu alatjiṯu, ka nyura uti Godanya kuliṟa mirpaṉariwiya wiṟuṟa rawa waṟkarima, ka Godanya nyakula nyurampa pukuḻari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nga palulanguṟuya kura tjuṯa palyalwiyangku wantima. Munuya ngunti wangkawiyangku wantima, ngunti palya-palku nyinawiyangku wantima, munuya kutjupangku wiṟuṟa palyannyangka nyakula nyaṟaringkunytja wiyangku wantima, munuya kampangkaṯu tjaalymaṟa aṉangu kutjupa wangkawiyangku wantira wiṟuṟa nyina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tjinguṟu nyurampa mayatjangku nyuranya kura palyannyangka pungkuku. Nyaratja palya, panya nyurampa kuranguṟu paluṟu nyuranya punganyi. Ka nyuranku uti mirawaṉiwiyangku wantima panya Godanya kura palyannyangka nyurampa pukuḻarinytja wiya. Palu wiyanguṟu pungkunyangkaya mirpaṉariwiya rawaṯu waṟkarima, ka pala palulanguṟu Godalu nyuranya nyakula palyanman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Jesulu Christalu nyurampa ngalkiltu pika puḻka mantjinu nyura palunya ngapartji arkantjaku. Panya Godalu nyuranya ngurkantanu Jesunya puṟunypa aṟa nyanga pikawanu nyina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paluṟu kura palyantja wiya alatjiṯu, munu ngunti kuḻu wangkanytja wiya ngaṟ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ana anaṟa kuraṟa pungkunyangka paluṟu ngapartji wangkanytja wiya, munu pungkunyangka ngapartji pungkunytjikitjangku wangkanytja wiyaṯu. Paluṟu wantingi Godalu kutjungku tjananya ngula ngurkantaṟa tjarantjaku, panya paluṟu tjukaṟurungku ngurkantanku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Jesunya panya nganampa kuranguṟu puṉu kaṯakutjarangka ilungu nganampa ngalkilpa, nganaṉa kura wantira Godalawanu tjukaṟuru nyinanytjaku. Uwa, Jesulu nganampa ngalkiltu pika puḻka mantjinu nganaṉa nganampa kuranguṟu wankaringku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tjiipi puṟunypa nyura kawankatingu. Palu kuwari nyanga nyuranya Godalu maḻakungku aṟuṟilyiṟa ngalya-katingu, ka Jesulu Christalu tjapata palyangku nyuranya rawangku aṯunytju kanyi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nku kurunpa winki Godaku tjukurku mukuringkula nintiringama, panya iṯi kuḻunytju ipiku puḻkaṟa mukuringkula rawangku tjikilpai, palu puṟunypaya Godaku tjukurku mukuringama. Panya iṯi kuḻunytju rawangku ipi tjikiṟa puḻkaringkupai munu wiṟuṟa wanka nyinapai, palu puṟunytjuya Godaku tjukurpa rawangku kuliṟa nintiringama, ka nyuranya Godalu wankaṟu tiṯutjarangku kanyil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mulapa nyura ngaṉmanypa nintiringu Mayatja Jesunya ngaḻṯunytju puḻka mulapa nyinanytjitja kuliṟa.Jesulakutu Ilaringku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Mayatja Jesulakutuya ilariwa, panya paluṟu puḻi puṟunypa nyinanyi palu wanka. Panya aṉangu tjuṯangkuya palunya kura-palku wantingi, palu Godalu palunya ngurkantanu wiṟu mulapa uwankarangka waintari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paluṟu nyuranya Mayatja Jesulakutu pitjanyangka mantjiṟa palula tjunguṟa kanyilku, panya waḻi palyalpai tjuṯangku puḻi tjuṯa tjunkula tatilpai waḻi wiṟu palyantjikitjangku, nyara palu puṟunypa nyura Jesulakutu pitjanyangka Kurunpa Miḻmiḻṯu nyuranya palula tjunguṟa uṯuḻu kutju palyaṉi waḻi wiṟu puṟunypa nyura uwankara tjukurtjararingkula Godala miṟangka tjukaṟuru wiṟu mulapa ngaṟanytjaku. Munu nyura uwankarangku tjukurtjararingkula Godanya pukuḻṯu waḻkuṟa mirawaṉipai. Ka paluṟu puḻkaṟa pukuḻaripai nyura Jesuku Christaku mulamularingkula waḻkun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nyiringka iriti walkatjunkunytja ngaṟanyi Godalu wangkanytja nyanga alatji,“Ngayulu puḻi tjiwa wiṟu mulapa ngurkantaṟa tjunanyi kuunangka waḻi panya Tjayannga kuṉpu mulapa palyantjikitjangku.Ka aṉangu kutjupa palumpa mulamularingkulampa Godala miṟangka kuṉṯaringkuwiya rapa alatjiṯu ngaṟ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puḻi nyara paluṟu panya Mayatja Jesunya, ka nyura palumpa mulamularingkupai tjuṯa ninti panya paluṟu wiṟu mulapa. Kaya palumpa puṯu mulamularingkupai tjuṯangku palunya kura-palku kulilpai. Panya iriti nyiringka walkatjunkunytja ngaṟanyi nyanga alatji,“Waḻi palyalpai tjuṯangkuya waḻi puḻi tjuṯanguṟu palyaningi,munuya puḻi kutju nyakula waṉingu kura-palku kuliṟa.Palu nguntiya waṉingu, panya puḻi nyara paluṟu kura wiya, wiṟu mulapa waḻi kuṉpu ngaṟanytjaku kanyil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tjukurpa kutjupa kuḻu iriti nyiringka walkatjunkunytja ngaṟanyi nyanga alatji,“Aṉangu tjuṯa puḻi nyanga palulawanu ankunyangka puḻi paluṟu tjananya tarpipungkula mantangka punkatjingalpai.” Alatji nyiringka iriti walkatjunu, ka puḻi paluṟu Jesunya, panya kuwaripatjara Godalu kutjupa kutjupa uwankara paluntja kuwaripangka paluṟu mukuringu aṉangu tjuṯa Jesuku Christaku mulamularingkunytjaku. Munu palulanguṟu piṟuku kulinu, “Palu aṉangu kutjupa tjuṯangkuya Tjukurpa Palya Jesuku kuliṟa wantiku, munuya palulanguṟulta ngayulanguṟu tiṯutjara alatjiṯu paṯu nyinaku.” Nyanga alatji Godalu ngaṉmanytju kuliningi, ka panya palumpa wangkatjarangku nyiringka iriti walkatjunu tjukurpa nyanga puḻitjara.]]></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2026-06-28T13:24:24Z</dcterms:created>
  <dcterms:modified xsi:type="dcterms:W3CDTF">2026-06-28T13:24:24Z</dcterms:modified>
  <dc:title>Bible.com.au: 1 Peterku 2:1-25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