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ku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Nyura panya Jesunya nyakunytja wiya, palu nyura palumpa puḻkaṟa mukuringanyi. Munu nyura kuwari kuḻu nyakunytja wiya, palu nyura palumpa tiṯutjara alatjiṯu mulamularinganyi, munu nyura kurunpa winki pukuḻpa puḻka nyinanyi, panya Godalu nyuranya rawa mulamularingkunyangka wankaṟu kanyi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yanga palunya panya wati Godaku wangkatjara tjuṯangku ngaṉmanytju iriti walkatjunangi. Palu tjana puṯu kuliningi, “Yaaltjingaṟa Godalu mukulyangku aṉangu tjuṯa wankaṟunkunytjikitjangku kulini?” Munuya palulanguṟu rawangku puḻkaṟa kuliningi Godalu tjanala wangkany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Christaku Kurunṯu tjanala unngunguṟu tjakultjunangi alatji, “Ngula Christanya Wankaṟunkupainya Godalu kalkuntjanya pitjanyangkaya palunya puḻkaṟa pikatjaralku munuya iluntankuku. Ka nyara palula maḻangka Mama Godalu palulawanungku wiṟu mulapa palyalku aṉangu tjuṯa pukuḻmankunytjikitjangku.” Kaya palulanguṟu wangkatjara tjuṯangku rawangku kuliningi alatji, “Yaaltjingaṟa Godalu aṉangu tjuṯa wankaṟunkuku? Yaalaṟa paluṟu tjananya wankaṟunkuku?” Alatjiya rawangku kuliṟa aritiri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Godalu tjanala wangkangu alatji, “Tjukurpa nyanga nyura kuwari wangkanytja kuwari utiringkunytja wiya, palu ngula mulapa kutju utiringkuku aṉangu maḻatja maḻatja tjuṯangku nyakunytjaku.” Ala nyangatja, tjana iriti tjukurpa Godaku tjakultjunangi nyura maḻatja tjuṯangku kuwari utiringkunyangka nyakunytjaku. Panya kuwari Godalu Kurunpa Miḻmiḻnga ilkaṟinguṟu iyaṉu tjukurtjara tjuṯa witulyankunytjaku, kaya paluṟu witulyankunyangka nyurala Tjukurpa Palya Jesunyatjara tjakultjunu tjukurpa wiṟu mulapa. Ka panya angelpa tjuṯa kuḻu mukuringanyi tjukurpa nyanga palunya kuliṟa nintiringkunytjikitja, palu puṯuya kulini.Godalulanya Mantjinu Palya Mulapa Nyina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languṟuya kulil-kulilpa nyinama Godala wangaṉarangku kuliṟa palyantjikitja. Munuya watarku nyinawiyangku pukuḻṯu aḻa-aḻangku paṯaṟa kulinma panya ngula Jesunya Christanya maḻaku pitjanyangka Godalu mukulya puḻkangku nyurampa wiṟu mulapa palyal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ngaṉmanypa nyura ngurpa nyinangi munu nyura kura tjuṯaku kutju mukuringangi. Palu kuwari nyanga nyura uti kura tjuṯa wantira Godala kutju wangaṉarangku kuliṟa palyan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Godanya palya mulapa nyinanyi. Ka palulanguṟu nyura uti palu puṟunypaṯu nyinama palya mulapa, panya Godalu nyuranya ngurkantanu palumpa walytja nyinany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yanga alatji nyiringka iriti walkatjunkunytja ngaṟanyi Godalu wangkanytja,“Palya mulapaya nyinama. Nyanga ngayulu palya mulapa nyinanyi, palu puṟunypaya nyina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yura panya Godala tjapiṟa palunya mamanmaṟa waḻkulpai. Nyaratja palya, palu watarkurinytja wiyangkuya kulinma panya paluṟu aṉangu tjuṯa tjukaṟurungku ngurkantankupaiṯu nyinanyi. Panya paluṟu aṉangu uwankara tjungu nyanganyi ngurkantankunytjikitjangku, nyuranya kuḻu. Munu paluṟu wiṟu palyannyangka nyakula palyanmananyi munu kura palyannyangka nyakula kuranmananyi. Palulanguṟu nyura uti mantangka nyanga unytju nyinaralpi Godalawanu nyinama palunya kutju rawangku mayatjanmaṟa waḻkuṟ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Nyura panya tjamuku aṟangka ngaṉmanypa nyinangi, palu aṟa nyara palulawanu nyinara nyura iwara kura puṯu wantikatingi. Ka panya kuwari nyuranya Godalu iwara kurangka ngaṟanyangka mantjiṟa iwara palyangka tjunu palumpa walytjaringkunytjaku.Palu kulilaya, yaaltji-yaaltjingku Godalu nyuranya kurangka ngaṟanyangka mantjinu munu wankaṟunu? Paluṟu wanyu mani puḻka ungkula nyuranya mantjinu? Wiya, panya mani mantatja kutju unytju ngaṟala wiyaringkupai. Palu panya Godalu nyuranya mantjinu Jesula Christalawanungku panya paluṟu puṉu kaṯakutjarangka milkaḻi tjutinytjitjanguṟu. Nyara paluṟu panya lamalama wiṟu mulapa ungkunytja puṟunypa, panya wati tjukurtjarangku nganampa kuranguṟu lamalama pungkula Godanya ungkupai palunya pukuḻmankunytjikitjangku, nyara palu puṟunypa Jesunya nganampa lamalama wiṟu mulapa ngalkilpa ilungu Godalu nganaṉanya kura tjuṯa palyantjitjanguṟu kalypangku pungkuwiyangku wantinytjaku. Jesunya milkaḻi tjutinytjitjanguṟu Godalu wiṟu mulapa nganampa palyaṉu nganaṉa iwara kuranguṟu kaṟalyarira iwara palyangka ankunytjaku Godaku walytja mulap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lu Ngaṉmanytju Wangk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nya ngaṉmanytju manta ilkaṟi paluntja kuwaripangka Godalu kuliningi Christanya mantakutu iyantjikitjangku nyuntunya nganaṉanya wankaṟunkunytjaku. Ka mulapaṯu paluṟu pitjala nganampa ngalkilpa anga-ilun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nganaṉa palulanguṟu Godaku mulamularinganyi, panya paluṟu alatjiṯu Christanya ilunyangka wankaṟa pakaltjingaṉu munu panya palunya ngura ilkaṟitjangka tjunu mayatja puḻka nyinanytjaku palula itingka. Ka nyara palulanguṟulta nganaṉa mulapa Godaku mulamularinganyi munula palumpa aḻa-aḻangku paṯaṟa kulil-kulilpa nyinanyi, watarkurinytja wiya.Godalu Aḻṯinyangka Palula Wangaṉarangku Kulin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wa, nyura panya tjukurpa tjukaṟuru Jesunyatjara wangaṉarangku kulintjatjanungku kura tjuṯa wantira palya mulapa nyinanyi munu nyura kuwari Jesuku walytja tjuṯaku puḻkaṟa mukuringanyi. Nyanga palulanguṟu nyuranku uti tiṯutjara puḻkaṟa mukuringama kurunpa win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nyura Godaku katja uṉṯalpa nyinanyi palumpa panya tjukurpa kuliṟa mulamularingkunytjatjanu. Panya tjukurpa nyara paluṟu kurunpa pampulpai munu tiṯutjara ngaṟapai wiyaringkunytja wiya. Ka tjukurpa palumpa mulamularingkunyangka Godalu nyuranya katjanmaṟa uṉṯalpanmanu. Nyura ngaṉmanypa iṯi ngaringi mamanguṟu ngunytjunguṟu, ka puntu nyara paluṟu wiyaringkupai. Palu kuwari Godanya nyurampa mama nyinanyi tiṯutjara nyinapainya, ka nyura kuḻu palu puṟunypa tiṯutjara wanka nyin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Panya nyiringka ngaṉmanytju walkatjunkunytja ngaṟanyi nyanga alatji,“Tjanpi panya rawa wanka ngaṟanytja wiya mapalku piḻṯiringkupai,munu inuntji kuḻu unytju wiṟu ngaṟala punkaṟa wiyaringkupai.Ka nyara palu puṟunypa aṉangu uwankara rawa nyinanytja wiya ilupai.Palu Mayatja Godaku tjukurpa wiyaringkunytja wiya tiṯutjara alatjiṯu ngaṟaku.” Ka panyala tjukurpa nyanga wiṟu palunya nyurala ngaṉmanytju tjakultjun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Jesuku walytja tjuṯa, ngayuluṉa Peternya Jesuku Christaku tjukurtjara panya paluṟuṉi wituṟa iyaṉu tjukurpa palumpa aṉangu tjuṯangka wangkanytjaku. Kaṉa lita nyangatja nyurampa walkatjunanyi Jesuku walytja tjuṯaku. Panya nyuranya Godalu ngurkantanu palumpa walytja nyinanytjaku. Palu panya aṉangu tjuṯangku nyuranya rawangku kuraṟa pungkunyangka nyura ngura walytja wantikatira ngura malikitja tjuṯakutu anu Puntula, Kalaitjiyala, Kapatu-tjiyala, Aitjala munu ngura panya Pitjinila tjanalakutu. Kaṉa nyangatja palulanguṟu nyurampa lita walkatjunany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Mama Godalu nyuranya ngaṉmanytju kulintjatjanungku ngurkantanu palumparinytjaku, ka panya Kurunpa Miḻmiḻṯu nyuranya palyaṉu palumpa walytjaringkunytjaku. Ka nyara palulanguṟu Godaku walytjaringkula nyura Jesula Christala wangaṉarangku kulini munu nyura Godala kalypa nyinanyi, panya Jesunya nyurampa ngalkilpa ilura milkaḻi tjuṯingu, ka milkaḻi nyara paluṟu tjutinytjitjangka Godalu nyuranya kalypangku pungkuwiyangku wantingu.Ka Godalu nyuranya tiṯutjarangku mukulyangku kanyinma munu nyuranya kurunpa rapaṟa pukuḻmanama.Mantangka Nyangaya Nyuranya Kuraṟa Punganyi Palu Godalu Wiṟu Mulapa Nyurampa Ilkaṟingka Kanyi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wa, mirawaṉimala Godanya Mayatja Jesuku Christaku Mama, panya ngaḻṯunytju puḻkangkulanya palumpa walytjaringkunytjaku palyaṉu, palumpa katja Jesunya Christanya ilunyangka wankaṟa pakaltjingaṟa. Kala nyara palulanguṟu nganaṉa pukuḻpa rapa puḻka nyinanyi ilunytja kuliṟa nguḻuringkunytja wi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la pukuḻṯu kulini panya Godalu puḻka mulapa kanyini nganaṉanya ungkunytjikitjangku. Paluṟu ngura ilkaṟitjangka nganampa kanyini, panya ngura nyara palula wiṟu mulapa tiṯutjara ngaṟapai, wiyaringkupai wiya, ka kutjupangku puṯu alatjiṯu kural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nganaṉa Godaku mulamularingkunyangka paluṟu witulya puḻkangku nganaṉanya aṯunymaṟa kanyini ngula Tjiṉṯu Maḻatjangka wankaṟunkunytjikitjang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nyura aṟa nyanga palunya kuliṟa puḻkaṟa pukuḻarinyi. Kuwari nyura tjinguṟu tjituṟu-tjituṟuripai kura kutjupa kutjupa tjuṯa nyurala wirkankunyangka, palu nyanga palunya tjananya nyura kulilwiyangku wantira waintaṟa kulini panya paluṟu nyuranya ngula wankaṟunkuku. Palulanguṟu nyura kuwari pukuḻpa tiṯutjara nyinan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tjituṟu-tjituṟu nyurala wirkankunyangka Godalu nyanganyi munu kulini alatji, “Tjinguṟuya ngayuku mulamularinganyiṯu munta tjinguṟuya ngayuku watarkuringu.” Palu tjituṟu-tjituṟu puḻka nyurala wirkankunyangka nyura kulilwiyangku wantira palumpa kutju mulamularingkunyangka Godanya puḻkaṟa pukuḻarinyi munu kulini, “Mulapaya nyanganpa ngayuku mulamularinganyi watarkurinytja wiya.”Uwa, Godaku mulamularingkunytjaku wiṟu mulapa ngaṟanyi. Panya manta winkingka aṉangu tjuṯangku mani kutju puḻkaṟa kulilpai, palu mani nyaratja unytju ngaṟapai, kaya ngula mani wiyaringkunyangka palunya kulintja wiyaringanyi, palu wiṟu mulapa nyangatja Godaku mulamularingkunytja. Ka palulanguṟu nyuranya ngula puḻkaṟa mirawaṉira palyanmankuku Mayatja Jesunya maḻaku pitjanytja-aṟangka.]]></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2026-06-28T12:01:13Z</dcterms:created>
  <dcterms:modified xsi:type="dcterms:W3CDTF">2026-06-28T12:01:13Z</dcterms:modified>
  <dc:title>Bible.com.au: 1 Peterku 1:1-25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