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9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ku 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dalu panya wangkangu palumpa katja nganampa ngalkilpa ilunyangka nganaṉanya wankaṟunkunytjikitjangku. Munulanya wankaṟunu palula tjungu wanka tiṯutjara nyinanytj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la palumpa katjaku mulamularingkula wanka nyanga palunya tiṯutjarangku kanyini, palu palunya wantirampa wanka nyanga palunya kanyintja wiya alatjiṯu.Wanka Tiṯutjara Nyinanytj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wa, nyangatjaṉa nyurampa walkatjunanyi nyura panya tjukaṟurungku kulintjaku. Panya nyura Godaku katjaku mulamularinganyi munu palulanguṟu nyura mulapa wanka tiṯutjara nyinaku Godala tjung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nya nganaṉa Godala wangkapai kurunpa rapangku, ka paluṟu mulapa nganaṉala kulilpai palula tjukaṟurungku tjapinnyangka palunya pukuḻmankunytjikitjang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la nintingku kulini, “Mulapa paluṟu tjapinnyangka kuliṟa palyalpa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tjinguṟu nyuntu nyakuku Jesuku walytja kutjupangku kura palyannyangka. Munu nyuntu uti nyakunytjatjanungku Godala tjapila palunya wankaṟunkunytjaku. Palu kutjupa ngaṟanyi kura puḻka mulapa, panya Jesunya wantira Kurunpa Miḻmiḻnga anantja. Ka nyuntu nyara palu puṟunypa nyakula wankaṟunkunytjaku tjapilwiyangku wantim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nya kura kutjupa kutjupa uwankara nganaṉa palyannyangka Godalu nyanganyi kura mulapa. Palu kura nyanga kutjunguṟu Godalu nganaṉanya puṯu wankaṟunanyi, panya Jesuku mulamularingkuwiyangku wantira Kurunpa Miḻmiḻnga anannyangka. Kura nyara palulanguṟu nganaṉa ilura wiyaringanyi alatjiṯu. Palu kura kutjupa tjuṯanguṟu Godalu nganaṉanya wankaṟunkuku nganaṉa palumpa mulamularingkunyangk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nganaṉa ninti panya Godaku walytja tjuṯangku kura rawangku palyalpai wiya. Panya palumpa katjangku nganaṉanya tiṯutjarangku aṯunymaṟa kanyilpai mamungka-tawar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lu mamungku aṉangu mantatja kulilpai tjuṯa mayatjarira kanyini nganaṉanya wiya, kala nintingku kulini panya Godalu nganaṉanya aṯunymaṟa kanyinnyangk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nya Godaku katjangku ilkaṟinguṟu pitjala nganaṉala nintinu God tjukaṟuru, kala mulapa nintiringu tjukurpa tjukaṟuruku. Munula palulanguṟu palula tjungu nyinanyi palumpa katja Jesula Christala kuḻu. Panya paluṟu God mulapa nyinanyi munulanya paluṟu wanka tiṯutjarangku kanyini palula tjung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ntatja Kulilpai Tjuṯangku Jesuku Walytja Tjuṯa Puṯu Kuralpa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Uwa walytja wiṟu tjuṯa, kutjupa tjuṯangku panya puḻinguṟu puṉunguṟu kutjupa kutjupa tjuṯa palyalpai munuya waḻkulpai. Palu nyura tjanala tjunguringkula puṉu palunya tjananya waḻkulwiyangku wantima munuya mauṉṯalpa nyinara Godanya kutju waḻkunm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anaṉa Jesuku mulamularinganyi panya paluṟu Wankaṟunkupainya Godalu panya kalkuntjanya, nyara palulanguṟu nganaṉa Godaku katja uṉṯalpa tjuṯa nyinanyi. Munula Mama Godaku puḻkaṟa mukuringkula nganaṉa palumpa katja uṉṯalpa tjuṯaku kuḻu mukulya nyinany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lu yaaltji-yaaltjila Godaku tjitji tjuṯaku mukulya nyinama? Wiya, nganaṉa Godaku puḻkaṟa mukuringkula munu palumpa tjukurpa wangaṉarangku kuliṟa nganaṉa palumpa katja uṉṯalpa tjuṯaku kuḻu puḻkaṟa mukuringanyi ngaḻṯunytju nyina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nya nganaṉa Godaku puḻkaṟa mukuringkula palumpa tjukurpa wangaṉarangku kuliṟa palyalpai.Ka tjinguṟu nyura wangkaku, “Wiya tjukurpa nyangatja wituwitu mulapa puṯu palyantjaku.” Palu wiya tjukurpa Godaku wituwitu wiya uti ngaṟanyi nyura nyakula kuliṟa palyantj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Panya nganaṉa Jesunya Godaku katja nyinanytjitjaku mulamularingkunyangka Godalu nganaṉanya walytjanmankupai munulanya kuṉpulpai nganaṉa palumpa walytja tjuṯaku mukulya puḻka nyinanytjaku. Ka nyara palulanguṟu aṉangu mantatja kulilpai tjuṯangku nganaṉanya puṯu kuralpai Godaku walytja tjuṯaku mukulya nyinanyangka. Panya nganaṉa Jesuku mulamularingkunyangka Godalu nganaṉanya puḻkaṟa witulyananyi.Jesunya Christanya Utiringkunyt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Uwa, panya Jesunya Christanya pitjala iṯiringu mantangka nyanga, ka panya paluṟu nyinara puḻkaringkunyangka palunya uṟungka baptise-katingu. Ka panya ngula ilura milkaḻi tjutingu. Panya paluṟu pitjangu minangka kutju baptise-katinytjaku wiya, palu milkaḻi tjutinytjikitja kuḻu puṉu kaṯakutjarangka ilura. Kala nyangatja tjukaṟurungku kulini Kurunpa Miḻmiḻṯu nganaṉala unngu nintinnyangka, panya paluṟu tjukurpa tjukaṟuru kutju nintilpai. Munula Jesunya minangka baptise-katinytjanguṟu munu milkaḻi tjutinytjanguṟu kuḻu nintiringanyi panya paluṟu pitjala aṉanguringu munu nganampa ngalkilpa ilungu. Nyanga alatji Godalu nganaṉanya nintin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nya watingku nintinnyangkala mulamularingkupai. Palu Godalu nintinnyangkala puḻkaṟa mulapa mulamularingkupai. Ka paluṟu alatjiṯu nganaṉala nintinu palumpa katja alatji wangkara, “Nyanga paluṟu ngayuku katja nyinanyi.” Kala uti palumpa puḻkaṟa mulamularingama wantinytja wiy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 panya nganaṉa Godaku katjaku mulamularingkula kutju tjukaṟurungku kulilpai Godalu palunyatjara nintinnyangka. Palu nganaṉa tjinguṟu Godalu palumpa katjatjara nintinnyangka mulamularingkuwiyangku wantira nganaṉa palunya nguntinmananyi.]]></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2026-06-28T12:12:01Z</dcterms:created>
  <dcterms:modified xsi:type="dcterms:W3CDTF">2026-06-28T12:12:01Z</dcterms:modified>
  <dc:title>Bible.com.au: 1 Johnku 5:1-21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