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14337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Johnku 4: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Palu aṉangu mukulya wiya nyinara paluṟu utini alatji panya paluṟu Godaku ngurpa nyinanytja. Panya Godanya mukulya puḻka nyinanyi munu mukuringanyi palumpa tjitji tjuṯa mukulyatjaraṯu nyinanytjak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Ka panya Godalu mukulya paluṟunku nganaṉala utinu palumpa katja mantakutu iyaṟa nganaṉa palulawanu wankaringkunytjaku paluṟu nganampa ngalkilpa ilunyangk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Paluṟu panya nganampa puḻkaṟa mukuringu. Panya nganaṉa palumpa mukuringkunytja wiya watarku nyinangi, ka paluṟu palumpa katja iyaṉu nganampa kuranguṟu ngalkilarira ilunytjaku, munu palulanguṟu paluṟu nganampa kalyparingu. Kala kulilpai, “Mulapa paluṟu nganampa mukulya puḻka mulapa nyinany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a walytja wiṟu tjuṯa, alatji Godanya nganampa mukuringkunyangka nganaṉalanku uti puḻkaṟa mukuringamaṯ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Panya kutjupangku Godanya nyakunytja wiya alatjiṯu, palu nganaṉalanku mukulya puḻka nyinanyangkampa Godanya nganaṉala tjunguringkula nyinanyi. Kala mukulya paluṟu nyinanytjitja puṟunypa alatjiṯu nyinak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Godalu panya nganaṉala tjarpatjunu palumpa kurunpa, kala palulanguṟu nintingku kulini panya mulapa nganaṉa Godala tjungu nyinanyi, ka paluṟu nganaṉala nyinanyi.]]></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Ka nganaṉa palumpa katja nyangu, munula tjukurpa palunyatjara para-tjakultjunkupai aṉangu tjuṯangka alatji panya mulapa Godalu palumpa katja iyaṉu aṉangu tjuṯa wankaṟunkunytjak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Ka kutjupangku tjinguṟu mulamularingkula wangkaku alatji, “Jesunya mulapa Godaku katja.” Kala wangkanyangka kulilpai, “Mulapa Godanya nyanga palula tjungu nyinanyi, ka paluṟu mulapa Godala tjunguṯu nyinanyi.”]]></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latjila palunya kulilpai munula panya nintingku kulilpai, “Mulapa Godanya nganampa mukulya puḻka mulapa nyinanyi.”Uwa, Godanya mukulya puḻka. Ka nganaṉalanku Jesuku walytja tjuṯaku mukulya puḻka nyinarampa Godala tjungu nyinaku, ka paluṟu ngapartji nganaṉala tjungu nyinakuṯ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Munu paluṟu nganaṉanya nintilpai mukulya puḻka nyinanytjaku. Ka nganaṉa mulapa Jesunya puṟunypa mukulya puḻka nyinara ngula Tjiṉṯu Maḻatjangka Godala kuranyu kurunpa rapa ngaṟaku ngurkantankunytjaku nguḻuringkunytja wiy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Kurunpa Tjuṯa Ngurkantankunytjaku]]></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Uwa, Godanya nganampa puḻkaṟa mukuringkunyangka nganaṉa uti nguḻu wiya nyinama. Panya nganampa Godanya kurunpa winki mukuringkunyangka nganaṉa puṯu nguḻuringkupai. Palu panya kutjupa tjuṯa nguḻuringkupai, panya paluṟu tjana kulintja wiya Godanya nganampa mukulya nyinanytja munu panyaya nguḻuringanyi alatji kuliṟa, “Ngula panyalanya Godalu kuranyu ngaṟatjunkula ngurkantaṟa puḻkaṟa pungkuk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Ka Godanya-waraṟa nganampa mukulya puḻka nyinanyangka nganaṉa ngapartji palumpa munu aṉangu kutjupa tjuṯaku kuḻu mukulya puḻka nyinapai.]]></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Palu nganaṉa tjinguṟu alatji wangkanyi, “Nganaṉa Godaku mukulya nyinanyi.” Munula palulanguṟu Godaku walytja tjuṯaku kuraringkulampa nganaṉa ngunti wangkanyi, munula Godaku kuḻu kuraringanyi. Panya nganaṉa Godanya nyakunytja wiya, munula palumpa walytja tjuṯa uti nyanganyi. Palulanguṟula uti palumpa tjanampa ngaḻṯunytju mukulya puḻka nyinama munu wiṟuṟa palyanma tjanampa, panya alatji palyaṟa nganaṉa Godaku kuḻu mukulya puḻka nyinanyi.]]></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Panya Godalu nganaṉanya wituwituṉu alatji wangkara, “Nyuntu Godaku puḻkaṟa mukuringkulampa uti Godaku walytja tjuṯaku kuḻu mukulya puḻka nyinam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Uwa walytja wiṟu tjuṯa, kulinmaya panya kutjupa tjuṯangkuya wangkapai alatji, “Ngayulu Godaku kurunpatjarangku tjukurpa wangkapai.” Ka nyura warpungkula mulamularingkuwiyangku wantira Godala-waraṟa tjapinma alatji wangkara, “Mulapa nyangantu nyuntumpa kurunpatjarangku tjukurpa wangkanyi, munta kurunpa kutjupatjarangku?” Alatjiya Godala tjapiṟa kulinma panya wangkatjara ngunti tjuṯa ngaṉmanypa ngura winkingka wirkanu, munuya tjukurpa kampa kutjupaṟa ngunti wangkapai Godaku tjukurnguṟ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Panya wati Godaku kuruntjarangku tjukaṟurungku wangkapai alatji, “Jesunya Christanya puntu nganaṉanya puṟunypa nyinangi manta nyangangka.” Ka nyanga palunya wangkanyangka kulintjatjanungku nyura alatji kulinma, “Munta-uwa, nyanga paluṟu Godaku kuruntjarangku tjukaṟurungku wangkany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a tjinguṟu kutjupangku wangkaku nyanga alatji, “Wiya, Jesunya aṉangu nganaṉanya puṟunypa nyinanytja wiya manta nyangangka.” Ka nyanga palunya wangkanyangka kulintjatjanungku nyura alatji kulinma, “Wiya, nyanga paluṟu Godaku kuruntjarangku wangkanytja wiya, mamuku kuruntjarangku wangkanyi Christaku mirpaṉtjungku.” Panya nyura ngaṉmanytju kulinu aṉangu nyanga palu puṟunypa tjuṯa ngula aṉangu tjuṯangka utiringkuku Christaku mirpaṉtju tjuṯa. Palu panya tjana ngaṉmanypa utiringu munu kuwari nyangaya aṉangu tjuṯangka nyinanyi manta winkingk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Ka walytja wiṟu tjuṯa, nyura panya Godaku walytja tjuṯa nyinanyi munu palulanguṟu nyura mamutjara tjuṯaku puṯu mulamularingkupai, panya nyura Godaku kurunpa kanyini witulya puḻkanya mamungka muṉkara mulapa. Ka mamutjara tjuṯangku nyuranya puṯu kuraṉ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yara paluṟu tjana tjukurpa mantatja kutju wangkapai, kaya aṉangu mantatjaku mukuringkupai tjuṯangku tjanala kulilpa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a nyuntu nganaṉa Godaku walytjapiti nyinanyi. Kaya Godaku ninti tjuṯangku nganaṉala kulilpai. Palu Godanya wantipai tjuṯangku nganaṉala kulintja wiyangku wantipai. Nyara palulanguṟula aṉangu tjuṯa tjukaṟurungku ngurkantananyi tjana kulinnyangka munu tjana wantinyangka. Panya mamuku kuruntjarangku ngunti wangkapai alatji, “Jesunya aṉangu nganaṉanya puṟunypa nyinanytja wiya.” Palu panya Godaku kuruntjarangku tjukaṟurungku kutju wangkapai alatji, “Jesunya nganaṉanya puṟunypa nyinangi aṉangu alatjiṯu.”Godanya Puṟunypa Mukulya Puḻka Nyinanytjak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Uwa, walytja wiṟu tjuṯa, uti nyuranku puḻkaṟa mukuringama, panya mukulya nyangatja Godalanguṟu utiringu. Ka nganaṉalanku puḻkaṟa mukuringkula utini panya nganaṉa mulapa Godaku tjitji tjuṯa nyinanytja. Munulanku mukulya puḻka nyinara nganaṉa piṟuku utini alatji panya nganaṉa mulapa Godaku ninti nyinanytja.]]></a:t>
            </a:r>
          </a:p>
        </p:txBody>
      </p:sp>
    </p:spTree>
  </p:cSld>
  <p:clrMapOvr>
    <a:masterClrMapping/>
  </p:clrMapOvr>
</p:sld>
</file>

<file path=ppt/theme/theme1.xml><?xml version="1.0" encoding="utf-8"?>
<a:theme xmlns:a="http://schemas.openxmlformats.org/drawingml/2006/main" name="Theme46">
  <a:themeElements>
    <a:clrScheme name="Theme4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2026-05-30T07:45:01Z</dcterms:created>
  <dcterms:modified xsi:type="dcterms:W3CDTF">2026-05-30T07:45:01Z</dcterms:modified>
  <dc:title>Bible.com.au: 1 Johnku 4:1-21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