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ku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ganaṉalanku walytjangku kura wiyanmankulampa ngunti wangkanyi. Ka nyangatja tjukaṟuru w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nganaṉa kuṉṯaringkula Godala kura palyantjatjanungku walytjangku tjakultjunkunyangka kutju Godanya nganampa kalyparingkuku munu nganaṉa kura palyantjitjanguṟu kalypangku pungkuwiyangku wantiku, panya paluṟulanya ngaṉmanytju kalkuṉu kuranguṟu kalypangku wantinytjikitjangku, munulanya kalkuntjatjanungku nganampa paluṟu palyalpai alatji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nganaṉa tjinguṟu walytjangku kura wiyanmankulampa Godanya anaṉi. Munula palumpa tjukurpa tjukaṟurungku kulintja wiyangku wanti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urpa Wankan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ngatjaṉa walkatjunanyi tjukurpa wankanya panya aṉangu tjuṯa wankaṟunkupainya. Paluṟu kuwaripatjara mulapa nyinanytja manta kuwaripangka munu panya mantakutu pitjala utiringu. Kala nyangu palunya munula kulinu munula pampuṉ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ṟu aṉangu tjuṯa wankalpai pitjangu munu utiringu Godalanguṟu. Kala palunya nyakunytjatjanungku tjakultjunanyi. Panya paluṟu wanka tiṯutjara nyinapai palumpa Mamangka tjungu munu panya mantakutu pitjala nganaṉala utiri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a nganaṉa nyakunytjatjanungku kulintjatjanungku nyurala tjakultjunanyi munu aṉangu uwankarangka kuḻu, nyura nganaṉala tjunguringkula Mamala munu palumpa katjangka Jesula Christala tjungu pukuḻpa nyina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lita nyangatjaṉa walkatjunanyi nyura nyakula mulamularingkula nganaṉa uwankaraṯu pukuḻpa mulapa nyinanytjikitjangku.Godanya Tili Nyi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jukurpa nyangatjala Jesula kulintjatjanungku nyurala ngapartji tjakultjunanyi alatji, panya Godanya tili irnyaṉi wiṟu mulapa, ka palula mungawaḻuṟu kura ngaṟanytja wiya alatji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ganaṉa tjinguṟu alatji wangkapai, “Nganaṉa Mamala tjungu pukuḻpa nyinanyi.” Palu nganaṉa kura tjuṯa palyaṟampa mungawaḻuṟungka nyinanyi, munula ngunti wangkanyi Mamala tjungu pukuḻpa nyinanytja. Nganaṉalanku tjukaṟurunmananyi, palu wiya, nganaṉa tjukaṟuru nyinanytja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Godanya tilingka nyinanyi wiṟu mulapa. Kala nganaṉa tjinguṟu palu puṟunypa tilingka nyinarampa wiṟuṟa nyinaku munulanku pukuḻpa kalypa nyinaku. Ka nganaṉa kura palyannyangkampa Godalu nganaṉanya palyalku Jesuku milkaḻingka, panya paluṟu nganampa kuranguṟu anga-ilura milkaḻi tjutinytjitjanguṟu.]]></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2026-05-20T17:33:50Z</dcterms:created>
  <dcterms:modified xsi:type="dcterms:W3CDTF">2026-05-20T17:33:50Z</dcterms:modified>
  <dc:title>Bible.com.au: 1 Johnku 1:1-10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