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7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aṟintjaku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Uwa, ngayulu unytjungku wangkanytja wiya. Mulamulangkuṉa wangkanyi panya Moseku tjukurtu kuḻu nyanga palu puṟunypaṯu wangkanyi alatji,“Panya pulukangku ukiṟi uṉinypatjara kantuṟa pirpuntankupai mantangka uṉinypa punka-punkantjaku. Ka puluka tjaa karpilwiyangku wantima uṉinypangka waṟkarira ukiṟi ngalkukatinytjaku.” Palu wanyu Godalu pulukaku kutju ngaḻṯuringkula wangka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ya, nganaṉanya kuḻu paluṟu wangkangi. Panya wati kutjara waṟkarinyi, kutjungku manta tjawaṟa waṉalpai uṉinypa tjunkunytjikitjangku, ka kutjupangku ngapartji ngula mai kuṟuringkunyangka uralpai, munu pula kutjarangkuṯu waṟkanguṟu mai kuṟuringkunyangka mantjilpai. Ka palu puṟunytjuṯu nyura uti Godaku tjukurtjara payamilanma paluṟu tjukurpa nyurala tjakultjunkuny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Ka uti ngali ngapartji nyuralanguṟu mantjinma mai kuka kutjupa kutjupa tjuṯa mantangka nyanga paḻtja nyinanytjikitjangku. Panya kutjupa tjuṯa nyura wiṟuṟa ungangi tjana Godaku tjukurpa wangkanyangka. Ka panya ngali kuḻu ngaṉmanytju alatjiṯu Jesuku tjukurpa nyurala tjakultjunangi, ka nyura uti ngalinya kuḻu ungama.Palu ngali nyurala ngatjintja wiyangku wantingi ngunti kulintjaku-tawara alatji, “Tjinguṟu nyanga pula manikitjangku tjukurpa Jesunyatjara para-tjakultjunanyi.” Pala palula-tawarali wantingi nyurala ngatjintja wiyangku nyura ngunti kuliṟa Jesuku tjukurpa wantinytjaku-tawara. Munuli piluntu alatjiṯu ngatjilwiyangku nyinara tjukurpa kutju wangkangi nyura tjukaṟurungku kuliṟa Jesuku mulamularingku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nyura ninti timpulangka waṟkaripai tjuṯaku. Panya aṉangu tjuṯangku mai kuka timpulakutu katipai Godanya ungkunytjikitjangku, kaya tjara pitjilta tiliwakaṟa ungkupai Godanya munuya tjara tjananku kanyilpai ngalkunytjikitjangku, timpulangka waṟkaripai tjuṯang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yura palu puṟunypa kulinma, panya Jesulu wangkangu palumpa tjukurtjara tjuṯa mai kuka kuḻu ungkunytjaku palumpa tjukurpa para-tjakultjunkunya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yangatjaṉa walkatjuṟa nyurala ngatjintja wiya nyura ngayunya ungkunytjaku. Ngayulu mukuringanyi mani wiyangku rawangku tjukurpa wangkanytjikitja. Panya ngayulu puḻkaṟa pukuḻarinyi mani wiyangku tjukurpa wangkara. Palu tjinguṟuṉi nyura ngatjinnyangka mani ungkuku, kaṉa nyara palulanguṟu ngayulu puṯu pukuḻariku. Palu palyaṉa tjinguṟu paḻtjatjiratjarira iluku nyurala ngatjintja wiy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ṉatju nyaaku walytjangku mirawaṉima tjukurpa Jesunyatjara wangkanytjatjanungku? Panya Mayatja Jesuluṉi wituṉu tjukurpa palunyatjara kutju tjakultjunkunytjaku. Tjinguṟu ngayulu wangkawiyangku wantinyangkampa ngayunya Mayatjalu ngurkantaṟa kuranmankuku munuṉi tjituṟu-tjituṟu puḻka palyal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tjinguṟuṉa walytjangku kuliṟa waṟkarinytjatjanungku mani mantjintjikitjangku kulinma. Palu palyaṉa Mayatjaku waṟkarinyi panya paluṟu waṟka nyanga palunya ngayunya ungu kaṉa puṯu wantin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 nyaaṉa mantjini waṟkarinytjatjanungku? Wiya, ngayulu mantjini pukuḻpa mulapa Tjukurpa Palya Jesunyatjara kutju para-tjakultjuṟa. Ngayulu tjinguṟu ngatjinma kukaku maiku maniku, palu wiya, wantinyiṉa tjukurpa kutju wangkanytjikitjangku.Paulanya Mukuringkunytja Aṉangu Winki Wankaringku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utjupangku ngayunya palumpa waṟkarinytjaku puṯu wituwituṉu. Panya ngayulu walytjangku kuliṟa palyalpai. Palu ngayulu aṉangu uwankaraku pukuḻpa waṟkarinyi, panya ngayulu mukuringanyi tjuṯa mulapa Jesuku walytjaringkuny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ku Tjukurtjara Tjuṯ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ngayulu tjukurpa Jesunyatjara Jew tjuṯangka wangkara ngayulu Jew tjuṯa puṟunypa nyinapai tjana kuḻu kuliṟa Jesuku walytjaringkunytjaku. Ngayulu Jesuku walytjaringkula Moseku aṟa waṉantjaku wiyaringu, palu aṟa pala palunya ngayulu waṉalpai Jew tjuṯangka tjungu ngaṟala paluṟu tjana kuḻu tjukurpa Jesunyatjara wangkanyangka kuliṟa mulamularingkunytj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ṉa palu puṟunypaṯu Jew wiya tjuṯangka tjukurpa wangkara ngayulu tjananya puṟunypaṯu nyinapai paluṟu tjana kuḻu Jesunyatjara kuliṟa palumpa walytjaringkunytjaku. Palu ngayulu tjananya puṟunypa nyinara Godalu wituntjitja uwankara wantinytja wiya, panya ngayulu Christalu wangkanytjitja wangaṉarangku kuliṟa palyalp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ṉa Jesuku walytja kuṉṯaringkupai tjuṯangka tjunguringkula tjanala ngaḻṯunytju nyinapai tjananya wangkara kuṉpuntjikitja tjana Jesuku raparingkunytjaku.Uwa ngayulu aṉangu kutjupa kutjupangka tjunguringkula palunya tjananya puṟunypa nyinapai paluṟu tjana Jesulakutu maḻaku aṟuringkula palumpa walytjaringkuny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yanga alatjiṉa nyinapai aṉangu tjuṯangku ngayunya nyakunytjatjanungku Tjukurpa Palya Jesunyatjara kuliṟa wankaringkunytjaku, kaya wiṟuṟa pukuḻpa nyinama Jesulu tjananya pukuḻmaṟa kanyinnyangk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lilaya tjukurpa nyanga wirtjapakantjatjara. Panya nyura ninti wati wirtjapakalpai tjuṯaku, panya kutju wirtjapakaṟa waintaripai munu kutjupa kutjupa wiṟu mantjilpai pakuringkuwiya puḻkaṟa wirtjapakaṟa waintarinytjatjanungku. Nyara palu puṟunytju Jesunya waṉanma pakuringkula wantinytja wiyangku, kanta Mamalu wiṟunmankula mirawaṉi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nya wati wirtjapakalpaingku rawangku tjiṉṯu kutjupa tjiṉṯu kutjupa arkalpai waintarinytjikitjangku, ka panya waintarinyangka mayatjangku katangka wiṟu tjunkupai nyaḻpitjara. Palu katatja nyaḻpitjara nyara paluṟu unytju kutju ngaṟala piḻṯiringkupai. Palu nganaṉa Jesuku walytja tjuṯa wirtjapakaṉi puṟunypa wiṟu mulapa mantjintjikitja piḻṯiringkupai wiyaku, tiṯutjara ngaṟapai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languṟuṉa Godalakutu tjukaṟuru alatjiṯu wirtjapakaṉi puṟunypa maḻaku pinkurarantja wiya. Panya wati kutjarangku pulanku inkara maṟangku pungkupai waintarinytjikitjangku ka kutjungku tjukaṟurungku pungkupai kitikiti pungkunytja wiyangku, palu puṟunypaṉa tjukaṟurungku Jesunya waṉaṉ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nya ngayuku puntu ngayuku kutju wiya Godaku kuḻu. Kaṉa ngayulu kulini Jesunya kutju pukuḻmankunytjikitjangku. Munuṉa ngayulu walytjangku kuliṟa kutjupa kutjupa palyantja wiyangku wantinyi, Mayatja Jesuku kutjuku palyantjikitjangku. Panya ngayulu aṉangu tjuṯa wangkapai tjukaṟuru nyinanytjaku. Munuṉa uti ngayulu kuḻu tjukaṟuru nyinama Godalu paintjaku-tawa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lilaya! Mayatja kutjupakuṉa waṟkarinytja wiya. Panya ngayulu mulapa nyangu Mayatja Jesunya ngayula utiringkunyangka, kaṉi paluṟu ngayunya wituṟa iyaṉu tjukurpa palumpa para-tjakultjunkunytjaku aṉangu uwankarangka. Ka panya ngayulu nyurala tjakultjunkunyangka nyura kuliṟa mulamularingu Mayatja Jesu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tjinguṟu kutjupa tjuṯangku alatji kulilpai ngayunya, “Nyangatja Jesulu iyantja wiyaṯu palumpa tjukurpa para-tjakultjunkunytjaku.” Palu uti nyura alatji kulintja wiya ngayuku mulamularingama, panya ngayulu tjakultjunkunyangka nyura kuliṟa Jesuku walytjaringu. Kaya tjuṯangku nyuranya Jesuku walytjaringkunyangka nyakula ngayunya kulilpai, “Mulapa wati nyanga paluṟu tjukurtjara Jesulu iyan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wa, aṉangu kutjupa tjuṯangku ngayunya anaṟa wangkapai alatji, “Nyangatja Jesulu wituntja wiyaṯu.” Palu wiya, paluṟu ngayunya wituṟa alatjiṯu iyaṉ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yara palulanguṟu ngayulu tjukurpa nyurala tjakultjunkunyangka nyura uti ngayunya mai kapi kuḻu unga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ngayulu tjinguṟu minyma Jesuku walytja aḻṯira katiṟinama ngayula tjungu pitjalinkunytjaku, panya Jesulu iyantja kutjupa tjuṯangkuya kuri katiṟinkupai Peterlu panya tjana Jesuku maḻanypa tjuṯangku kuḻukuḻu, palu puṟunypa. Palu ngayulu wantin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nya tjukurtjara kutjupa tjuṯa nyura mai ungkupai tjukurpa Jesunyatjara tjakultjunkunyangka. Palu Paanapatjanya ngalinya nyura ungkuwiyangku wantipai. Ka ngali waṟka kutjupangka waṟkaripai maikitja, munuli tjukurpa kuḻu tjakultjunkup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yaaku ngali waṟka nyanga kutjarangka waṟkarinyi? Utili waṟka kutjungka waṟkarima tjukurpa Jesunyatjara kutju tjakultjunkunytjikitja, munuli palulanguṟulta mai nyurala mantjinma. Panya wati tjaultji tjuṯaya mayatjaku waṟkarira walytjangku mai mantjilpai wiya, mayatjangku ungkunyangka kutju mantjilpai. Ka palu puṟunypa wati kiṟipitja pakaltjingalpaingku mai kiṟipitja mantjiṟa ngalkupai palumpa puṉunguṟu. Ka palu puṟunypaṯu wati tjiipi nanikuta kanyilpaingku nanikuta ipi tjulkuṟa mantjilpai tjikintjikitjangku. Ka nyanga paluṟu tjana puṟunytju uti ngali mai nyuralanguṟu mantjinma nyurala tjukurpa tjakultjunkunytjatjanungku.]]></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2026-05-24T18:30:45Z</dcterms:created>
  <dcterms:modified xsi:type="dcterms:W3CDTF">2026-05-24T18:30:45Z</dcterms:modified>
  <dc:title>Bible.com.au: 1 Kaṟintjaku 9:1-27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