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nyura tjinguṟu puṯu kutju nyinara palya kuri aḻṯima puḻkaṟa kuliṟa kuraringkunytjaku-taw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a nyangatja wangkanyi kuritjara tjuṯangka ngapartji Mayatja Jesulu wangkanytja, “Uti minyma kuringku palumpa kuri wantikatinytja wiyangku wanti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tjinguṟu wantikatirampa uti paluṟu kutju nyinama wati kutjupa aḻṯinytja wiya, munta tjinguṟu paluṟu mukuringkulampa maḻaku tjunguringama kuringka. Ka watingku ngapartji uti palumpa kuri wantinytja wiyangku kanyinma.” Uwa, nyangatjaṉa Mayatjalu wangkanytja nyurala wangkanyi, ngayulu walytjangku kuliṟa wangkanytja wi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kuwariṉa kuritjara tjuṯangka wangkanytjikitja mukuringanyi ngayulu kulintja. Panya nyangatja ngayulu walytjangku kuliṟa wangkanytja, Jesulu wangkanytja wiya. Tjinguṟu wati Jesuku walytja nyinanyi minyma kuritjara, ka minyma palumpa kuri tjinguṟu Jesuku mulamularingkupai wiya, munu tjinguṟu paluṟu mukuringanyi wati kuringka rawa tjungu nyinanytjikitja. Ka wati paluṟu uti wantir'iyantja wiyangku palunya kanyinma palumpa mukuringku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Panya minyma paluṟu kuringka tjungu nyinanyangka Godalu pulanyaṯu tjunguṟa kanyini. Munta tjinguṟu minyma kutjupa Jesuku walytja kuritjara nyinanyi, ka wati palumpa kuri tjinguṟu Jesuku mulamularingkupai wiya, ka uti minymangku palunya wantikatinytja wiyangku wantima wati paluṟu palumpa mukuringkunyangka. Panya wati paluṟu kuringka tjungu nyinanyangka Godalu pulanyaṯu tjunguṟa kanyini. Uwa, Godalu pulanyaṯu tjunguṟa kanyini, kutju Jesuku walytja nyinanyangka tjinguṟu wati, munta tjinguṟu minyma. Munu tjananya uwankaraṯu tjunguṟa aṯunymaṟa kanyini tjitji kuḻukuḻ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tjinguṟu aṉangu puṯu mulamularingkupaingku palumpa kuri Jesuku walytja wantikatira ankunytjikitja mukuringanyi, ka palya wantir'iyala markuntja wiyangku munu kutju nyinama. Panya Godanya mukuringanyi pilunpa kalypa nyina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minyma kuri Jesuku walytja pilunpa kalypa nyinanyangka wati palumpa kuri tjinguṟu kampa kutjupariku munu Jesuku mulamularingkuku. Ka palu puṟunypaṯu wati kuri Jesuku walytja pilunpa kalypa nyinanyangka minyma palumpa kuri tjinguṟu kampa kutjupariku munu Jesuku mulamularingkuku. Palu nyura ngurpa nyaaringkuku palula maḻangka. Tjinguṟu Jesuku mulamularingkuku munta tjinguṟu wiya. Ka nyura uti kuri Jesuku walytja wiya kanyiṟampa nyangatja kulinma munu pilunpa kalypa nyina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Godalu nyuranya ngurkantaṟa walytjanmankunyangka nyura yaaltji-yaaltji nyinangi? Wiya, nyura kutjupa tjara kuritjara nyinangi, kutjupa tjara kuriwiya nyinangi. Ka nyura kutjupa tjara aṉangu Jew nyinangi, kutjupa tjara Jew wiya nyinangi Gentile tjuṯa wangka kutjupa kutjupa. Ka nyura kutjupa tjara wati mayatjaku waṟkaripai nyinangi manikitja wiya, ka kutjupa tjuṯa walytja waṟkaripai munu waṟkanguṟu mani mantjilpai nyinangi. Nyangatja Mayatja Jesulu nyuranya kutju kutju tjunu alatji-alatjiṯu nyinanytjaku. Ka palulanguṟu nyura uti Jesuku walytjaringkunytjatjanu aṟa pala palulaṯu nyinama, panya nyura ngaṉmanypa nyinangi, palu puṟunypa. Nyanga alatjiṉa Jesuku walytja tjuṯangka wangkapai ngura winkingka, kaṉi nyura uti wangaṉarangku kulin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jinguṟu nyura wati Jew tjuṯa nyinangi ngaṉmanypa iṯinguṟu watiringkunytjatjanu, ka Godalu nyuranya ngurkantanu palumpa walytjaringkunytjaku. Ka nyura uti paluṟuṯu nyinama kumpintja wiya. Munta tjinguṟu kampa kutjupa nyura Jew wiya nyinangi watiringkunytja wiya, ka Godalu nyuranya ngurkantanu palumpa walytjaringkunytjaku. Ka uti nyura paluṟuṯu nyinama watiringkunytjikitjangku kulintja wi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watiringkunytja nyangatja tjukurpa puḻka mulapa wiya, ka panya wati wiya nyinanytja puḻka wiyaṯu. Palu nyangatja ngaṟanyi puḻka mulapa nganaṉa kulintjaku, panya Godalu wangkanyangka wangaṉarangku kulin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nya nyura mungaṯu lita ngayuku walkatjunu munu panya nyura ngayula tjapiningi nyurala wangkara utintjaku, kaṉa kuwari nyurala tjukurpa panya palunya utiṟa tjakultjunanyi.Kuri AḻṯinytjaPanya nyura ngaṉmanytju tjapiningi alatji, “Palya Jesuku walytjangku kuri aḻṯima, munta aḻṯiwiya nyinama?” Palu ngayulu nyurala nyangatja wangkanyi palya wati aḻṯinytja wiya nyinanytjaku ngaṟany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wa, nyura panya ngaṉmanypa waṟka kutjupangka kutjupangka waṟkaringi, ka panya Godalu nyuranya ngurkantanu palumparinytjaku, ka nyura uti waṟka panya palulaṯu waṟkari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jinguṟu nyura manikitja wiya unytju maikitja waṟkaripai ngaṉmanypa nyinangi, ka Godalu nyuranya ngurkantanu palumpa walytjaringkunytjaku. Ka nyura uti palulaṯu waṟkarima, munu mayatjangku wangkara wantir'iyannyangka kutju ana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nya aṉangu unytju waṟkaripai tjuṯa Jesuku walytjaringkunyangka Godalu tjananya kampa kutjupananyi, ka tjana kampa kutjuparira waṟka panya palulaṯu pukuḻpa mulapa waṟkarinyi. Ka tjinguṟu kutjupa tjuṯangku walytjangku kuliṟa palyalpai ngaṉmanypa nyinangi ka panya Jesuku walytjaringkunyangka Godalu palu puṟunypaṯu tjananya kampa kutjupananyi, ka paluṟu tjana kampa kutjuparira walytjangku kuliṟa palyantja wiyaringanyilta munu Mayatja Godala kutjungkalta kuliṟa waṟkarin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Mayatja Jesulu nganampa ngalkilpa ilura nganaṉanya maningka puṟunypa payamilaṉu palumpa milkaḻingka. Ka nyara palulanguṟu nyuranya watingku mayatjarira kanyintjaku wiyaringulta, ka Godanya kutju nyurampa mayatjaring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wa walytja tjuṯa, nyura panya ngaṉmanypa waṟka kutjupangka kutjupangka waṟkaringi. Ka Godalu nyuranya kutju kutju ngurkantanu palumpa walytjaringkunytjaku. Kaya waṟka panya palunya tjananyaṯu palyanma panya nyura ngaṉmanypa waṟkaringi, panya palunya.Kuri Aḻṯinytjaku Wangkany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nyura ngayula tjapiningi alatji wangkara, “Aṉangu kuri wiya nyinara Jesuku walytjaringkula palya aḻṯinyi?” Kaṉa nyangatja kuwari nyurala wangkanyi. Panya nyangatja Mayatjalu wangkanytja wiya, ngayulu walytjangku kuliṟa wangkanytja. Ka nyura palya ngayuku mulamularingama, panya Godalu ngayunya ngaḻṯunytjungku kanyini kaṉa tjukaṟurungku wangkan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ayulu kulini uti aṉangu kuri wiya nyinara alatji-alatjiṯu nyinama Jesuku walytjaringkula. Panya kuwari tjiṉṯu kura puḻka ngaṟakatiny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jinguṟu nyuntu kuritjara nyinarampa alatji-alatjiṯu nyinama wantikatinytja wiya. Munta tjinguṟu nyuntu kuri wiya nyinarampa kuriku para-ngurilwiyangku wantima munu alatji-alatjiṯu nyina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lu tjinguṟu nyuntu kungka aḻṯiku, ka palatja palya, kura wiya. Ka palu puṟunypaṯu tjinguṟu kungka nyiṯayingku wati aḻṯiku, ka palatja kura wiya, palya. Palu kulilaya, nyura kuriṟara nyinanyangkampa nyurampa tuṟapula kutjupa kutjupa tjuṯa ngaṟaku. Kaṉa nyara palula-tawara kulini kampa kutjupa kuri wiya nyinanytjaku palya ngaṟan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lytja tjuṯa, nyura wanyu uti kulini ngayulu wangkanyangka? Panya tjiṟirpi waṯalpi ilaringanyi Jesunya maḻaku pitjanytjaku, ka kuwaringuṟu nyanga alatjiṯu uti nyura kuritjara nyinarampa kuri palunya kutju kulintja wiyangku waintaṟa Mayatja Jesunya puḻkaṟa kulin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kuraringkula kampangkaṯu ngarinytjaku-tawara uti wati uwankarangku aḻṯima munu kuri walytja walytja kanyinma. Ka palu puṟunypaṯu uti kungkawaṟa uwankarangku kuri aḻṯima munu kuri walytjangka walytjangka nyinam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 nyura tjinguṟu kurunpa tjituṟu-tjituṟu nyinarampa tjituṟu-tjituṟu panya palunya kulintja wiyangku waintaṟa Jesunya kulinma. Munu nyura tjinguṟu pukuḻpa nyinarampa pukuḻpa panya palunya kulintja wiyangku waintaṟa Jesunya kulinma. Munu nyura kutjupa kutjupa wiṟu tjuṯa payamilaṟampa palunya tjananya kulintja wiyangku waintaṟa Mayatja Jesunya puḻkaṟa kulinm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 nyura tjinguṟu mani puḻka munu kutjupa kutjupa wiṟu tjuṯa kanyiṟampa palunya tjananya puḻkaṟa kulilwiyangku waintaṟa Mayatja Jesunya kulinma. Panya kuwarila manta nyanganyi, ka manta nyanga paluṟu kuwari nguwanpa wiyaringany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wa, ngayuluṉa mukuringanyi nyura kutjupa kutjupa tjuṯanguṟu tjituṟu-tjituṟurira puḻkaṟa kulilwiya nyinanytjaku. Panya wati kuri wiya nyinara paluṟu Mayatja Jesunya kulilpai palunya pukuḻmankunytjikitjang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lu wati kuritjarangku palumpa kuri rawangku pukuḻmankunytjikitja mukuringkupai munu nyara palulanguṟu paluṟu kutjupa kutjupa tjuṯa palumpa rawangku palyalpai paluṟu pukuḻariny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 paluṟu kampa kutjara kulini kuri pukuḻmankunytjikitjangku munu Mayatja Jesunya pukuḻmankunytjikitjangku. Ka minyma kuri wiyangku munta tjinguṟu kungka nyiṯayingku Mayatja Jesunya pukuḻmankunytjikitjangku kutju kulilpai. Panya paluṟu Mayatja Jesunya pukuḻmankunytjikitja mukuringanyi kurunpa winki. Palu panya minyma kuritjarangku wati palumpa kuri pukuḻmankunytjikitja puḻkaṟa mukuringanyi munu nyara palulanguṟu kutjupa kutjupa tjuṯa rawangku palumpa palyalpai paluṟu pukuḻarinytja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yangatja ngayulu nyuranya alpamilantjikitjangku kutju wangkanyi, angapaintjikitjangku wiya, panya ngayulu mukuringanyi nyura tjukaṟuru nyinanytjaku, munu Mayatja Jesunya rawa pukuḻmankunytjaku kurunpa wink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jinguṟu watiku kungka kalkuntja nyinanyi. Ka wati nyara paluṟu Mayatja Jesunya pukuḻmankunytjikitja mukuringanyi munu puṯu kulini kungkawaṟa palunya aḻṯinytjikitjangku. Tjinguṟu paluṟu kutju nyinanytjikitjangku kulini, munta tjinguṟu paluṟu unngu mukuringanyiṯu palunya aḻṯinytjikitja. Uti paluṟu mukuringkula aḻṯima alatjiṯu. Palatja kura wiy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lu wati kutjupangku tjinguṟu walytjangku kulini palumpa kungka panya pikatja aḻṯiwiyangku wantinytjikitjangku, panya paluṟu tjinguṟu puṯu nguwanpa kuri aḻṯinytjikitja mukuringanyi. Ka palatja palya paluṟu kutju nyinanytjikitja mukuringkunyt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Uwa, watingku kungka kalkuntja palya aḻṯinyi. Palu kungka aḻṯiwiyangku wantinytja, nyara paluṟu palya mulap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minyma wati kuringka rawa nyinanytjaku ngaṟanyi paluṟu wanka nyinanyangka. Palu wati kuri ilunyangka kutju palumpa ngaṟanyi wati kutjupa mukuringkula aḻṯinytjaku Jesuku walytja mulapa kutj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wati uti kuringka tiṯutjara tjungu ngarima wantinytja wiya palumpa kuri mukuringkunyangka. Ka palu puṟunypaṯu minymangku uti palumpa kuringka tiṯutjara tjungu ngarima wantinytja wiya. Uti pulanku rawa mukuringama wantinytja wiya alatjiṯ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lu ngayulu alatji kulini, minyma paluṟu kutjuringkula uti pukuḻpa nyinama piṟuku wati kuri kutjupa aḻṯinytjikitjangku ngurintja wiya. Nyangatja ngayulu kulintja, palu ngayulu Godaku Kuruntjara munuli paluṟu ngali tjungungku nyanga alatji kulin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minyma kuri puṯu tjirkaṉi walytja nyinanytjikitja. Panya palumpa puntu wati palumpa kuriku. Ka palu puṟunypaṯu wati kuri puṯu tjirkaṉi walytja nyinanytjikitja. Panya palumpa puntu palumpa wiya minyma kuri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wati mukuringkunyangka minyma kuringku uti kulinma alatjiṯu wantinytja wiyangku, ka palu puṟunypaṯu minyma mukuringkunyangka uti wati kuringku kulinma wantinytja wiyangku. Palu tjinguṟu pulanku ngaṉmanytju wangkara kulini unytjungku wantira tjungungku Godala tjapintjikitjangku, nyara paluṟu palya. Palu rawaringkunytja wiya uti pula tjunguringama panya pula tjinguṟu rawaringkula kutju kutju ngarira Satanta kulilku arkannyangka munu pula kuraringkuku kutjupaku mukuringkula. Pala palula-tawara pula uti rawaringkunytja wiya mapalku tjunguringa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tjukurpa nyanga palunya wangkaraṉa nyuranya puḻkaṟa wituwituntja wiyangku wantinyi, palu ngayulu walytjangku kulintjatjanungku wangkanyi nyura mukuringkula kuli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ngayulu nyangaku puḻkaṟa mukuringanyi, nyura uwankara ngayunya puṟunypa aḻṯinytja wiya nyinanytjaku kuṉpu mulapa. Palu palya, panya Godalu nyuranya kutju kutju tjunu kutjupa tjuṯa kuri aḻṯiwiya nyinanytjaku, kutjupa tjuṯa kuritjara nyina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ṉa nyangatja wangkanyi wati kuri wiya tjuṯangka munu minyma wanakaḻa tjuṯangka kuḻu. Nyangatja nyura wiṟu kuri aḻṯiwiya nyinanyi ngayulu puṟunypa.]]></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2026-06-09T23:17:22Z</dcterms:created>
  <dcterms:modified xsi:type="dcterms:W3CDTF">2026-06-09T23:17:22Z</dcterms:modified>
  <dc:title>Bible.com.au: 1 Kaṟintjaku 7:1-40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