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yura ninti panya kura palyalpai tjuṯa Godalu puṯu walytjanmankupai, panya aṉangu pirtjipai tjuṯa, kuri walytjatjarangka ngaripai tjuṯa, munu god ngalypa-ngalypa waḻkulpai tjuṯa, munu wati nyiṯayirangka ngaripai tjuṯa, munu kungka kungkangka ngaripai tjuṯ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kutitjunkupai tjuṯa, manyu tjuṯa, waina tjikiṟa taṟangkaripai tjuṯa, ngunti kuranmankupai tjuṯa, munu ngunti kuralpai tjuṯa, nyanga palunya tjananya uwankara Godalu puṯu walytjanmanku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lilaya, panya kutjupa tjuṯa nyura ngaṉmanypa palunya tjananya puṟunypa nyinangi. Ka panya Godalu nyuranya ngaḻṯunytjungku ngalkinu Mayatja Jesula Christalanguṟu, ka Kurunpa Miḻmiḻṯu nyuranya paltjiṟa wiṟuṉu palya mulapa nyinanytjaku. Ka nyara palulanguṟu nyura tjukaṟuru nyinanyi Godala miṟangka.Godalu Nganaṉanya Paluṟa Tjunu Kampangkaṯu Ngarinytjaku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tjupangku tjinguṟu alatji wangkaku, “Ngayulu walytjangku mukuringkula palyantjaku ngaṟanyi alatjiṯu, kutjupa kutjupa uwankara.” Palu uwankara pala paluṟu tjana palya wiya. Tjinguṟuṉa ngayulu uwankara mukuringkula palyantjikitjangku wangkama, palu ngayulu wantinyi kurangka kutju tjakaringkuny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tjupangku tjinguṟu wangkaku, “Godalu kuka mai palyaṉu nganampa tjuniku, munu paluṟu tjuni nganaṉanya palyaṉu kukaku maiku kuḻu.” Uwa mulapa, palu ngula tjiṉṯu maḻatjangka Godalu kuka mai tjuni uwankara wiyalku. Palu Godalu nganaṉanya puntu paluṟa tjunu nganaṉa palumpa alatjiṯu mantangka nyanga nyinanytjaku, palya mulapa. Paluṟu nganaṉanya puntu paluṟa tjunu kampangkaṯu kutjupa kutjupangka ngarinytjaku wiya. Panya nganaṉanya paluṟu mayatjangku wiṟuṟa kanyi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Godalu Mayatja Jesunya ilunyangka pakaltjingaṉu, palu puṟunypa paluṟu nganaṉanya ngula ilunyangka wankaṟa pakaltjingalku witulya puḻk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lila, panya nyura ninti nganaṉa panya Jesuku walytjaringkula kurunpa kutjuringu palula. Kala pala palulanguṟu uti piṟuku minyma panya wati tjuṯangka ngaripaingka kampangkaṯu ngarinytja wiyangku wantima. Panya alatji ngarirala Christanya kuraṉ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watingku minyma aḻṯinyi munu pula tjunguringkula kutjuringanyi. Panya nyiringka iriti walkatjunkunytja uti ngaṟanyi alatji,“Panya aṉangu kutjaritja pula aḻṯira kutjuring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lu puṟunypa ngaṟanyi nganaṉa Mayatja Jesula tjunguringkula kurunpa kutjuringkunytjaku palu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nyara palulanguṟuya kuri walytjangka kutju nyinama munuya minyma kutjupaku nyakula mukuringkuwiyangku wantima. Ka minyma kutjupa nyuntumpa mukuringkunyangka kitikitiriwa walytja kuraringkunytjaku-tawara. Panya kura kutjupa tjuṯa palyaṟa nyuntu aṉangu kutjupa tjuṯa kuraṉi, palu panya minyma kutjupangka kampangkaṯu ngarira nyuntunku walytjangku puḻkaṟa kuraṉ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Tjuṯangku Kutjuyanku Tjukaṟurun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yura ninti panya Kurunpa Miḻmiḻnga nyurala unngu nyinanyi. Panya Godalu Kurunpa Miḻmiḻnga nyurala unngu tjarpatjunu paluṟu nyurala kutjungka kutjungka nguraṟarinytjaku. Ka kuwari nyuranku walytja nyinanytja wiya, Godalu nyuranya mayatjarira kanyi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jinguṟu nyura kulini paluṟu nyuranya kuliṟa kutju wankaṟunu. Palu wiya paluṟu Jesunya Christanya intjanungku iyaṉu nyurampa ngalkilpa ilunyangka nyura wankaringkula palumparinytjaku. Pala palulanguṟu nyura uti palyanyku nyinama aṉangu tjuṯangku nyuranya nyakula Godanya waḻku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lilaya wanyu nyangatja, Jesuku walytja tjuṯa. Panya kutjupa-aṟa kunyu aṉangu Jesuku walytja kutjupa nyuntumpa pikaringanyi kutjupa kutjupa-tjiratja. Ka nyuntu kunyu ankupai aṉangu Jesuku walytja wiyangka tjapintjikitja nyupalinya ngurkantaṟa wangkara tjukaṟuruntjaku. Palu palatja palya wiya. Uti nyuntu Jesuku walytjangka kutju ankula tjapinma nyupalinya wangkara tjukaṟuru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nyura wanyu kulintja wiyaṯu? Panya ngula Godaku walytja tjuṯangku aṉangu manta winkitja nyakula ngurkantaṟa tjaralku, angelpa tjuṯa kuḻukuḻu. Waṟka puḻka mulapa nyangatja, ka nyura nyaaku tjukutjuku nyanga alatjiṯu puṯu ngurkantaṟa tjukaṟuruntjikitjangku kulini? Wiya nyurampa ngaṟanyi alatjiṯu mantangka nyanga nyinara nyuranku kura kutjupa kutjupa tjuṯa ngurkantaṟa tjukaṟuru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languṟu tjinguṟu aṉangu kutju nyuralanguṟu kutjupaku pikaringkunyangka nyura uti aṉangu Jesuku walytja kutju tjunama palunya pulanya ngurkantaṟa tjukaṟuruntjaku. Munuya ankula tjapintja wiyangku wantima aṉangu Jesuku walytja wiyangku pulanya wangkara tjukaṟurun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ratja kuṉṯangka. Panya nintipuka tjuṯa-maṉṯu nyurala tjungutja nyinanyi munuya uti kutjara pikaringkunyangka paluṟu tjana wangkara tjukaṟurun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kutjupa nyuntumpa pikaringkunyangka nyuntu kurangku palunya katipai aṉangu Jesuku walytja wiyakutu nyupalinya ngurkantankunytjaku aṉangu panya watarku nyinapai tjuṯangka miṟangka? Palatja palya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 Jesuku walytja kutjupa nyurampa pikaringkunyangka katipai kuutpakutu wati Jesuku walytja wiyangku nyupalinya ngurkantankunytjaku. Kaṉa nyanga palulanguṟu kulini mulapa nyura kuraringu mukulya wiyaringkula. Utin kutjupangku nyuntunya kurannyangkampa wantima munun tjinguṟu nyuntumpa waḻingka tjarpara kutitjunkunyangka wantimaṯu palunya ngapartji kurantjikitjangku kulin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yuntu wantinytja wiyangku katipai alatjiṯu tjuṯa miṟangka ngaṟatjunkula tjapintjaku munun palunya ngaḻṯuringkuwiyangku kuraṉi. Uti nyuntu wantima alatji ngunti kulilwiyangku panya paluṟu nyupaliṯu Jesuku walytja kutjara.]]></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2026-06-09T23:17:20Z</dcterms:created>
  <dcterms:modified xsi:type="dcterms:W3CDTF">2026-06-09T23:17:20Z</dcterms:modified>
  <dc:title>Bible.com.au: 1 Kaṟintjaku 6:1-20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