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2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aṟintjaku 4: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yura nyanga alatji kaṉany-kaṉanytju walytjangku kulilpai, “Nganaṉa Godaku tjukurku ninti puḻka, panya Kurunpa Miḻmiḻṯu nganaṉala puḻka mulapa nintinu. Kala nganaṉa mayatja puḻka tjuṯa nyinanyi kutjupa kutjupa puḻkatjara, Paulanya munu nintintja panya tjuṯa puṟunypa wiya.” Palu alatji nyura ngunti kulini mayatja puḻkangku-palku. Tjinguṟula nyura mayatja puḻka tjuṯa nyinanyangkampa nyurala tjunguringkula mayatjarira nyinama, palu nyura mayatja wiya alatjiṯ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ayulu kulini panya Godalu nganaṉanya iyantja panya tjuṯa tjunu mungutja puṟunypa nyinanytjaku tjukutjuku mulapa. Panya aṉangu tjuṯangku nganaṉanya kulilpai, “Wiya kurakura tjuṯa palanpa. Palyantiya iluku.” Munuya paluṟu tjana nganaṉanya anaṟa ikaringkupai. Uwa, winkingkulanya nyanganyi angelpa ilkaṟitja tjuṯangku munu aṉangu tjuṯangku kuḻ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nyuranku kulilpai, “Nganaṉa Christalawanu nyinara ninti puḻka nyinanyi.” Munu nyura nganaṉanya anaṟa ngurpanmankupai Christaku waṟkarinyangka. Munu nyuranku walytjangku kuṉpu kulilpai munu nyura nganaṉanya upanmankupai. Munu panya nyura mukuringkupai kutjupa tjuṯangku nyuranya mirawaṉinytjaku, munu nyura mukuringkupai kutjupa tjuṯangku nyurala tjunguringkula nganaṉanya anantja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lu nganaṉa rawa alatjiṯu paḻtjatjiratja munu mina ilu nyinanyi. Munula mantara kaṯaly-kaṯalypa kanyilpai. Kalanya kutjupa tjuṯangku pungkupai. Kala ngura wiya para-pitjalinkup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lanku puḻkaṟa waṟkaripai, panya nganaṉanya kutjupangku alpamilalpai wiya.Ka kutjupa tjuṯangku unytjungku nganaṉanya warkinyangka nganaṉa ngapartji tjanampa Godala tjapilpai tjananya pukuḻmankunytjaku. Ka kutjupa tjuṯangku nganaṉanya anaṟa kuraṟa pungkunyangka nganaṉa ngapartji tjananya kuliṟa alatjiṯu wantipa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kutjupa tjuṯangku nganaṉanya kuranmankunyangka nganaṉa ngapartji kalypangku alatjiṯu wangkapai. Uwa mulapa, aṉangu tjuṯangku nganaṉanya rawangku kulilpai raputji puḻka puṟunypa. Panya kuka uṉaringkunyangkaya waṉipai, palu puṟunypa tjana nganaṉanya kulilpai rawang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jinguṟu nyura kulini ngayulu nyangatja walkatjunanyi nyuranya kuṉṯa palyantjikitjangku. Palu wiya, nyura ngayuku tjitji tjuṯa puṟunypa, kaṉa nyangatja walkatjunanyi nyuranya tjukaṟuruntjikitjang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nya nyuranya tjinguṟu aṉangu tjuṯa mulatu nintilkatima iwara palyaku, palu panya ngayulu kutjuṉa nyurampa mama puṟunyaringu Jesuku tjukurpa nyurala ngaṉmanytju alatjiṯu tjakultjunkunytjatjan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ṉa nyara palulanguṟu nyuranya kurunpa winkingku wangkara wituwituṉi rawangku ngayunya arkantjaku munu ngayulu puṟunytju Jesunya waṉantja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ṉa kuwari Timitjinya nyuralakutu ma-iyaṉi, ka paluṟu nyuranya ma-pitjala nintilku ngayulu puṟunytju nyura ngapartji Jesunya arkaṟa waṉantjaku. Panya Timitjinya ngayuku katja puṟunypa wiṟu mulapa, munu paluṟu wangaṉarangku Mayatja Jesunya kuliṟa palumpa waṟka palyalpai. Nyara paluṟu nyurala tjakultjunkuku iwara panya palunya, panya ngayulu ngura winkingka Jesuku walytja tjuṯangka nintiningi Jesunya Christanya tjukaṟurungku waṉantja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ku Tjukurtja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panya kutjupa tjuṯa nyura kaṉany-kaṉanyaringu nyuranku walytjangku puḻka kuliṟa, munu nyura tjinguṟu alatji kulini, “Wiya, Paulalu nganaṉalakutu pitjala piṟuku nintintja wiyaring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lu wiya, kuwari nguwanpaṉa nyuralakutu ma-pitjala nyurala tjunguringkuku, Mayatja Jesulu witunnyangka. Munuṉa nyara palulanguṟulta wati panya kaṉany-kaṉanypa nyinapai tjuṯangka wangkanyangka kulilku munuṉa tjanampa nintiringkuku tjinguṟu tjananya Godalu witulyananyi palumpa waṟka palyantjaku, munta tjinguṟu wiy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nya aṉangungku Mayatja Godala wangaṉarangku kulintjatjanungku wangkangku kutju wangkapai wiya. Paluṟu wangaṉarangku kuliṟa Godanya mukuringkunytjitja palyalpai Godalu palunya witulyankunyangka kutj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nyura nyaaku mukuringanyi? Kuḻaṯatjarangkuṉa ma-pitjala nyuranya wakaṟa nintilku? Munta ma-pitjalaṉa nyuranya purkaṟangku wangkara tjukaṟurulku, mukulyang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nyura uti nganaṉanya tjukurtjara tjuṯa mayatja-palku kulintja wiyangku wantima, panya nganaṉa Christaku waṟkaripai tjuṯa kutju nyinanyi. Panya paluṟulanya waṟka ungu palumpa tjukurpa kumpilitja tjuṯa utiṟa tjukaṟurungku tjakultjunkunytja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aṉangu nyara waṟkaripaingku uti palumpa mayatjangka wangaṉarangku kuliṟa tjukaṟurungku palyanm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lu nyura kutjupa tjuṯangku ngayunya nyakula tjinguṟu alatji kulini, “Nyangatja ngunti-ngunti waṟkarinyi.” Ka nyura alatji ngayunya nyakula ngurkantaṟa wangkanyangka ngayulu kuliṟa wantinyi. Munuṉa kutjupangku palu puṟunypaṯu wangkanyangka wantinyi alatjiṯu. Panya ngayuluṉatju walytjangku ngurkantankunytja wiyangku wantipa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ayulu puṯu kulini ngayulu kura palyantjatjanungku, palu tjinguṟu ngayuku ngaṟanyi alatjiṯu, ka Mayatjalu kutjungku ngayunya tjukaṟurungku ngurkantankupai ngayulu kuraṟa waṟkarinytja munta palyanyku waṟkarinyt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lulanguṟuya aṉangu kutjupa nyakula kura wangkawiyangku wantima, palu paṯanmaya tjiṟirpi maḻatjaku Mayatja Jesulu kutjungku pitjala tjukaṟurungku ngurkantankunytjaku aṉangu uwankara, munu nganaṉanya kuḻu. Panya tjiṉṯu nyara palula paluṟu utilku unngu kulintja uwankara munu kumpilpa mukuringkunytja tjuṯa kuḻu. Nyara palula aṟangka Godalu aṉangu tjuṯa tjukaṟurungku palyannyangka nyakula pukuḻarira mirawaṉi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Uwa walytja tjuṯa, nyanganpaṉa wangkangi Apalatjanya ngalinyatjara nyuranya alpamilantjikitjangku, nyura ngalinya nyakula munu kuliṟa tjukurpa nyangaku tjukaṟuru nintiringkunytjaku panya alatji ngaṟanyi, “Godaku tjukurpa kutjuya wangaṉarangku kulinma.” Munuya wati tjukurtjara kutjupa nyakula ngunti mirawaṉiwiyangku wantima munu palu puṟunypaṯu wati kutjupa nyakula kuranmankuwiyangku wantim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nya nyura mayatja puḻka wiya, aṉangu kutjupa tjuṯa ngurkantankunytjikitja. Kulilaya, Godalu kutjungku nyuntunya nganaṉanya palyaṉu, kalanku uti mirawaṉiwiyangku wantima munula Godanya kutju mirawaṉima.]]></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2026-06-09T23:16:51Z</dcterms:created>
  <dcterms:modified xsi:type="dcterms:W3CDTF">2026-06-09T23:16:51Z</dcterms:modified>
  <dc:title>Bible.com.au: 1 Kaṟintjaku 4:1-21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