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8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aṟintjaku 3: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Uwa, Godanya kutju puḻka nyinanyi, ka Apalatjalu ngali waṟka palumpa kutju palyaṉi ngalimpa wiya. Ka nyura palumpa aṉangu tjuṯa nyinanyi ngalimpa wiya, ka paluṟu nyuranya kuṉpuringkunytjaku rawangku palyaṉi nyura palunya tungun-tunguntu waṉantjaku.Nyura Waḻi Puḻka PuṟunypaMunu nyura palu puṟunypaṯu waḻi puḻka puṟunypa nyinanyi Godalu paluṟunku palyant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panya Godalu ngayunya-waraṟa wituṉu nyurala ankula Tjukurpa Palya ngaṉmanytju tjakultjunkunytjaku. Panya wati nintingku tjuminta uṟuṟa tjutiṟa waḻiku puluwa witu palyalpai tjukaṟuru mulapa ngaṟanytjaku, palu puṟunypa ngayulu ngaṉmanytju Jesuku tjukurpa nyurala tjukaṟurungku tjakultjunangi. Ka puluwa panya palula katu kutjupangku waḻi palyalpai, palu puṟunypa kutjupangku ngayula maḻangka pitjala nyurala tjukurpa kutjupa tjuṯa nintilpai nyura kuliṟa kuṉpuringkunytjaku. Palu utiya Godaku waṟkaripai uwankarangku purkaṟangku kulinma Godaku waṟka tjukaṟurungku palyantjikitjangku, panya watingku purkaṟangku kulilpai waḻi tjukaṟurungku palyantjikitjangku, palu puṟunyp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anya puluwa wiṟunya kutjupangku ngaṉmanytju tjukaṟurungku palyaṟa wantipai, ka maḻa kutjupangku puluwa panya palula tjunguṟa waḻi wiṟu tjukaṟurungku palyalpai. Palu puṟunypa Godalu Jesunya Christanya puluwa wiṟu puṟunypa ngaṉmanytju nganampa tjunu, ka uti kutjupangku maḻawanungku pitjala aṉangu tjuṯangka tjukaṟurungku wangkara nintinma tjana Christala kutjungka tjunguringkula puḻkaringkunytjaku. Panya kutjupawanu puṯu Godaku walytja nyinany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nya kutjupa tjuṯangkuya puluwa wiṟungka waḻi kuṉpu palyalpai witu mulapa rawa ngaṟanytjaku, panya puḻi gold-nguṟu, kutjupa tjiilpanguṟu, kutjupa upulanguṟu. Ka kutjupa tjuṯangku puluwangka palyalpai waḻi upa nguwanpa tjinguṟu puṉunguṟu, tjinguṟu parkanguṟu, tjinguṟu tjanpinguṟu, ka mapalku waṟungku kampara wiyalpai. Ka aṟa nyanga paluṟu nintini Godaku waṟkaripai tjuṯa, panya kutjupa tjuṯangkuya tjukurpa tjukaṟuru nintilpai rawangku waṉantjaku Christanya, palu kutjupa tjuṯaya kura munuya tjukurpa kaḻikaḻi nintilpa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tjiṉṯu maḻatjangka Godalu waṟka uwankara utilku kura munu palya palyantja tjuṯa, panya nganaṉa mantangkalpi nyanga nyinara palumpa waṟkarinytja. Panya tjiṉṯu nyara palula waṟu puḻkangku kampaku munu nganaṉa kurakura palyantja kampara tjuṉpalku. Palu waṟka wituwitu wiṟu mulapa nganaṉa palyantja waṟungku puṯu kampaku, ka tiṯutjara ngaṟaku. Uwa, palumpa waṟungku kampara waṟka nganaṉa palyantja uwankara util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jinguṟu Jesuku walytjangku waṟka wiṟu tjukaṟurungku palyannyangka nyakula Godalu pukuḻarira palunya palyanmaṟa wiṟu ungku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alu panya Jesuku walytja kutjupangku waṟka wiṟu tjukaṟurungku palyantja wiyangku wantinyangka nyakula Godalu palunya puṯu palyanmankuku. Wati paluṟu wankaringkuku, palu Godalu palunya wiṟu ungkunytja wiyangku wantik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yangatjaya kulinma, panya nyura Godaku walytja nyinara palumpa timpula puṟunypa nyinanyi miḻmiḻpa, ka palumpa kurunpa nyurala unngu nyinany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kutjupangku nyuranya Godaku timpula puṟunypa kurannyangkampa, Godalu palunya ngapartji palu puṟunymankuku. Panya Godaku timpula miḻmiḻpa ngaṟanyi wiṟu mulapa, ka nyura waḻi nyara palu puṟunypa nyinanyi miḻmiḻpa, Godaku walytja tjuṯ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ulilaya! Nyura tjinguṟu kulini, “Nganaṉa nintipuka puḻkanya mantatja kulilpai tjuṯa puṟunypa.” Palu wiya, nyura alatji kuliṟa walytja ngunti kaṉany-kaṉanyarinyi. Palu uti nyura wantima alatji kulintja wiyangku, kaya palya mantatja kulilpai tjuṯangku nyuranya ananma. Uti nyura tjananya kuliṟa wantima munu tjukurpa Godaku kutju kulinma. Palulanguṟu kutju nyura ninti puḻkaringkuku, Godalawan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ṉangu Waṉalwiyangku Christanya Kutju Waṉanm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anya aṉangu kutjupa tjuṯangku tjinguṟu walytjangku kulini ninti puḻkangku-palku, palu Godalu palunya tjananya uwankara ngurpa puḻka nyanganyi. Panya nyiringka iriti walkatjunkunytja alatji ngaṟanyi,“Panya aṉangu nintipuka tjuṯangku palyantjikitjangku kulinnyangka Godalu nyakula kulilpai, ‘Wiya, tjana kulintja kawakawa.’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panya piṟuku ngaṟanyi nyiringka iriti walkatjunkunytja alatji,“Panya aṉangu nintipuka tjuṯangku kulinnyangka nyakula Godalu kulilpai, ‘Wiya, nyura kulintja ngaṯalpa alatjiṯu.’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 palulanguṟu nyura uti aṉangu mirawaṉinytja wiyangku wantima. Panya Godalu kutjungku nyurampa puḻka mulapa ngaṉmanytju palyaṉu, ka aṉangungku puṯu palula waintarira nyurampa piṟuku palyaṉ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anya ngayunya Godalu nyuralakutu iyaṉu alpamilantjaku, Apalatjanya, Peternya munu kutjupa tjuṯa kuḻu. Munu panya paluṟu nyuranya kutjupa kutjupa wiṟu tjuṯa kuḻu ungu wanka pukuḻpa nyinanytjaku. Munu paluṟu nyuranya ilunyangka wankaṟa kanyilku. Panya kuwari nyuranya kanyini munu ngula nyuranya rawangkuṯu kanyilku wiyaringkunytja wiyangku. Mulapa paluṟu nyurampa puḻka mulapa palyaṉ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Panya nyura Christaku nyinanyi, ka Christanya Godaku nyinany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lytja wiṟu tjuṯa. Ngayulu aṉangu Kurunpa Miḻmiḻngatjara tjuṯangka tjukurpa puḻka tjuṯa nintilpai. Ka mungaṯu ngayulu nyurala nyinara tjukurpa palu puṟunypa tjuṯa nyurala wangkangi, palu nyura puṯu kuliningi. Kaṉa palulanguṟu nyurala aṉangu mantatja kulilpai tjuṯa puṟunytja wangkangi tjukurpa ngaṉmanyitja tjuṯa. Panya nyura Jesuku kuwari walytjaringkunytjatjanu iṯi puṟunypa nyinangi puḻkaringkunytja wiya, kaṉa nyurala puṯu tjukurpa puḻka wangkangi iṯi puṟunypa nyinanyangka, panya iṯi ipi kutju ungkupai kuka wiyangku, nyara palu puṟunypa nyura nyinangi. Munu panya kuwari kuḻu nyura palu puṟunypaṯu nyinanyi munu tjukurpa puḻka puṯu kulin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anya nyura tiṯutjarangku walytjangku kulini mantatja kulilpai tjuṯa puṟunytju. Palulanguṟu nyura kutjupa tjuṯa nyakula nyaṟaringkupai kutjupa kutjupa tjuṯa palyantja-tjiratja. Munu nyuranku ngaparku wangkara pika-pikaringkupai walytjangku kutju kuliṟa palyantjikitja mukuringkula aṉangu Godaku walytja wiya tjuṯa puṟunytju, palunya tjananya arkaṟ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nya nyuranku kunyu pika-pikaringkula wangkapai, “Ngayulu Paulala tjungutja.” Ka kunyu kutjupangku wangkapai, “Wiya, ngayuluṉa Apalatjala tjungutja.” Palu nyara palu puṟunypa wangkara nyura aṉangu panya mantatja kulilpai tjuṯa puṟunypa nyinany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alu uti nyura Jesula Christala kutjungka tjungu ngaṟama munu palunya kutju kulinma, Apalatjanya ngalinya kulintja wiyangku. Panya ngali aṉangu alatjiṯu wati Godaku waṟkaripai kutjara palumpa tjukurpa wangkapai kutju, ka panya nyura nyara palulanguṟu mulamularingu Christaku. Panya Godalulinya waṟka kutjupa kutjupa ungu palumpa palyantja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panya ngayulu-waraṟa nyurala Godaku tjukurpa tjakultjunu, panya watingku uṉinypa mantangka tjunkula waṉalpai mai pakantjaku, nyara palu puṟunypa. Ka panya Apalatjalu ngapartji maḻawanungku nyurala tjukurpa piṟuku nintiningi nyura kuliṟa kuṉpuringkunytjaku. Nyara paluṟu wati minangka kurpilpai puṟunypa, panya watingku uṉinypa ngaṉmanytju tjunkunytjitja minangka kurpiṟa waṉalpai piḻṯiringkunytjaku-tawara, palu puṟunypa Apalatjalu ngayula maḻangka nyuranya nintiningi. Palu panya Godalu nyuranya witulyanangi palumpa walytjaringkula rawangku palunya waṉantjaku. Panya paluṟu kutjungku uṉinypa mantangka tjunkunyangka pakaltjingalpai wati wiyangku, palu puṟunypa paluṟu nyuranya kuṉpuringkunytjaku palyalpai. Panya ngali puṯu nyuranya wituwituṉi Godaku mulamularingkunytjaku, palu paluṟu kutjungku nyuranya unngu nintilpa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wati panya tjukurpa ngaṉmanytju tjakultjunkupainya puḻka wiya, munu wati panya maḻawanungku nintilpainya kuḻu puḻka wiyaṯu. Palu Godanya kutju puḻka mulapa panya paluṟu kutjungku unngu nintilpai palumpa walytjaringkula ma-kuṉpuringkunytja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nya wati uṉinypa tjunkupainya munu minangka kurpilpainya pula tjungu waṟkaripai, ka kutju mayatjarinytja wiya. Munu pula kutjarangkuṯu waṟkarinytjatjanungku mani mantjilpai. Nyara palu puṟunypa wati tjukurpa ngaṉmanytju tjakultjunkupainya munu maḻawanungku pitjala nintilpainya pula tjungu waṟkarinyi, ka kutju waintarinytja wiya. Ka nyara palulanguṟu Godalu waṟkarinyangka nyakula pukuḻarira kutju kutju wiṟu ungkuku.]]></a:t>
            </a:r>
          </a:p>
        </p:txBody>
      </p:sp>
    </p:spTree>
  </p:cSld>
  <p:clrMapOvr>
    <a:masterClrMapping/>
  </p:clrMapOvr>
</p:sld>
</file>

<file path=ppt/theme/theme1.xml><?xml version="1.0" encoding="utf-8"?>
<a:theme xmlns:a="http://schemas.openxmlformats.org/drawingml/2006/main" name="Theme55">
  <a:themeElements>
    <a:clrScheme name="Theme5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2026-06-28T12:09:38Z</dcterms:created>
  <dcterms:modified xsi:type="dcterms:W3CDTF">2026-06-28T12:09:38Z</dcterms:modified>
  <dc:title>Bible.com.au: 1 Kaṟintjaku 3:1-23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