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tjana ngurpa nyinangi, panya iriti nyiringka walkatjunkunytja alatji ngaṟanyi,“Godalu wiṟu mulapa palyantjikitjangku kulinu palumpa mukuringkupai tjuṯaku,palu paluṟu kulintjitja aṉangu kutjupangku kulintja wiya alatjiṯu.Panya Godalu nintingku palyaṉu kutjupa alatjiṯu aṉangungku kulintja wiyatja.Kaya uwankara watarku nyinangi, Godalu kutjungku kuli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kuwari Godalu tjukurpa panya palunya nganaṉala utinu Kurunpa Miḻmiḻṯawanungku. Panya Kurunpa Miḻmiḻnga Godaku kurunpa munu paluṟu uwankaraku ninti, Godalu unngu kulintja uwankaraku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nanya wanyu aṉangu kutjupangku kulintjitjaku ninti? Wiya, aṉangu nyara paluṟunku kutju walytja alatjiṯu ninti paluṟu kulintjitjaku. Ka palu puṟunypa Godaku Kurunpa kutju ninti Godalu unngu kulintji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nya Godalu nganaṉanya ungu kurunpa palumpa nganaṉala unngu nyinara nintintjaku, kala palulanguṟu nintingku kulini Godalu nganampa wiṟungku ngalkilarira palyantja. Kurunpa nyara paluṟu panya ilkaṟitja, mantatja wiya, kala palulanguṟu mantatja tjuṯa puḻkaṟa kulilpai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mulapa nganaṉa aṉangu nintipuka tjuṯangku nintintjitjanguṟu kuliṟa wangkanytja wiya, palu Kurunpa Miḻmiḻṯu nintinnyangka kutjula kuliṟa wangkapai. Nyara paluṟulanya nintilpai kala palula kulintjatjanungku tjukaṟurungku utiṟa wangka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aṉangungku Kurunpa Godaku mantjilwiyangku wantirampa Godanya puṯu tjukaṟurungku kulini, munu kutjupangku tjukurpa palunyatjara wangkanyangka kuliṟa analpai, “Wiya, nyaratja kawakawa.” Panya aṉangu Kurunpa Miḻmiḻngatjarangku kutju Godalu palyantja tjukaṟurungku ngurkantankupai, ka aṉangungku Kurunpa Miḻmiḻnga kanyintja wiyangku puṯu ngurkantan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aṉangu Kurunpa Miḻmiḻngatjarangku kutjupa kutjupa uwankara nintingku kulilpai Kurunpa Miḻmiḻṯu nintinnyangka. Palu aṉangu kutjupangku Kurunpa Miḻmiḻnga wantinytjatjanungku aṉangu panya palunya Godalawanu nyinanyangka puṯu kuli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yiringka iriti walkatjunkunytja ngaṟanyi alatji,“Nganaṉa uwankarangku puṯu kulini Godalu unngu kulintjitjaMunula uwankarangku palunya puṯu wangkara tjukaṟuruṉi.” Uwa mulapa nganaṉa ngurpa nyinangi, palu kuwarila Kurunpa Miḻmiḻngatjara nyinanyi munula palulanguṟu Godanya tjukaṟurungku kulini, panya Christalu palunya kulilpai, palu puṟunytj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wanyuṉa ngayunyatjara nyurala tjakultjura nyura kulintjaku. Panya ngayuluṉa pitjangu nyuralakutu Tjukurpa Palya Godaku kumpilitja utiṟa wangkanytjikitja. Tjukurpa nyara palunya ngayulu wangkara kaṉany-kaṉanyaripai wiya. Munuṉa tjukurpa waṟa tiṯutjarangku wangkapai 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gaṉmanytjuṉa unngu kulinu alatji, “Utiṉa tjukurpa Jesunyatjara kutju wangkama, panya paluṟu puṉu kaṯakutjarangka nganampa ilungu nganaṉanya wankaṟunkunytjikitja. Tjukurpa kutjupa wangkanytjaku-maṉṯu wiya ngaṟ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nyurala wirkaṟa upa alatjiṯu ngaṟangi munuṉa nguḻuringkula tjititingangi nyurala panya miṟangka ngaṟ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a tjukurpa nyurala tjakultjuṟa kaṉany-kaṉanytju wangkara wituwituntja wiyaṯu. Panya ngayulu wangkara wituwituntjatjanungku nyuranya puṯu mulamularingkunytjaku palyaningi. Palu nyura panya mulamularingu Kurunpa Miḻmiḻṯu nyuranya witulya puḻkangku unngu nintinnyangka kut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yulu mukuringangi nyura tjukurpa kuliṟa mulamularingkunytjaku ngayulu wangkanytjitjanguṟu wiya, palu Godalu witulya puḻkangku nyuranya unngu nintinnyangka. Nyara palulanguṟuṉa tjukurpa kaṉany-kaṉanytju wangkara wituwituntja wiyangku wantingi, Godalu kutjungku nyuranya unngu ninti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Jesuku walytja kutjupa tjuṯangkuya palunya mulamulangku tiṯutjarangku waṉaṟinkupai wantinytja wiyangku. Kaṉa nyara palula tjanala ngayulu tjukurpa puḻka mulapa wangkara utilpai. Palu tjukurpa ngayulu wangkanytja wiṟu mulapa ngaṟanyi, tjukurpa mantatja tjuṯa puṟunypa wiya. Panya mayatja mantatja tjuṯangku tjukurpa puḻka-palku kaṉany-kaṉanytju wangkapai. Palu mayatja nyara palunya tjananya Godalu wiyaringkunytjaku pal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tjukurpa nyanga ngayulu wangkanytja Godaku, panya tjukurpa Godalu ngaṉmanytju kumpilpa kanyiningi. Panya manta paluntja kuwaripangka Godalu kuliningi tjukurpa palunya utintjikitjangku nganaṉa Godala tjunguringkula wiṟu mulap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mayatja mantatja tjuṯaya ngurpa nyinangi tjukurpa palunya kulintja wiyaṯu, munu panyaya pungkula utitjunu puṉu kaṯakutjarangka, Mayatja panya Ilkaṟitjanya. Tjinguṟuya tjukurpa palumpa nintingkumpa palunya pungkuwiyangku wantim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2026-06-28T12:10:02Z</dcterms:created>
  <dcterms:modified xsi:type="dcterms:W3CDTF">2026-06-28T12:10:02Z</dcterms:modified>
  <dc:title>Bible.com.au: 1 Kaṟintjaku 2:1-16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