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1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kuwariṉa ngura nyanga Ipitjala nyinanyi panya tjiṟirpi Pintikatjaku paṯaṟ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kuwari aṉangu tjuṯa tjukurku puḻkaṟa mukuringanyi, katju waṟka puḻka mulapa ngaṟanyi tjanala tjukurpa tjakultjunkunytjaku. Palu kutjupa tjuṯa tjukurpa Jesunyatjara tjanala tjakultjunkunyangka kuraringkupai. Palu kutjupa tjaraya puḻkaṟa mukuringanyi Jesunyatjara kulintjikitja munuya pukuḻṯu kulini ngayulu wangka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tjinguṟu wati panya Timitjinya nyurala wirkankunyangkampa nyura palunya aḻṯira pukuḻṯu kanyinma, panya paluṟu kuḻu Mayatjaku waṟkaripai nyinanyi ngayulu puṟunypaṯ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palunya wantinytja wiyangku aṯunymanama munu iwaraku ungama paluṟu tjukutjuku nyurala nyinara pukuḻpaṯu aṟuringkunytjaku ngayulakutu. Panya ngayulu palumpa paṯaṟa nyinara nyanganyi paluṟu ngayula wirkankunytjaku maḻaku Jesuku walytja panya kutjupa tjuṯangka tjunguringku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ṉa wanyu nyurala tjakultjura wati panya Apalatjanyatjara, panya paluṟu kuḻu Jesuku walytja nyinanyi. Ngayulu palunya wangkara mukumukulpai nyuralakutu ma-pitjanytjaku walytja kutjupa tjuṯangka tjungu. Palu wati panya paluṟu puṯu nguwanpa kulilpai kuwariṯu ankunytjikitjangku. Kuwari palumpa wiya ngaṟanyi ankunytjaku palu ngula tjinguṟu palumpa ankunytjaku ngaṟanyangka paluṟu nyuralakutu ma-pitjaku.Tjukurpa Maḻa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kulil-kulilpaya nyinama ngunti kuliṟa iwara kutjupangka ankunytjaku-tawara. Munuya rawangku kuliṟa Jesuku puḻkaṟa mulamularingama. Munuya palunya kuliṟa rapa kuṉpu tiṯutjara ngaṟ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ya waṟka uwankara palyanma palumpa mukulyatjarangku, aṉangu tjuṯaku kurunpa winki puḻkaṟa ngaḻṯuringku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yura tjinguṟu kulinu wati panya ini Tjipananya munu palumpa walytja tjuṯa kuḻu, panya paluṟu tjana-waraṟa Jesuku walytjaringu manta nyara Akayala. Munuya paluṟu tjana Godaku walytja kutjupa tjuṯa rawangku aṯunymankupai pakuringkula wantinytja wiy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ṉa puḻkaṟa mukuringanyi nyura palula tjanala wangaṉarangku kulintjaku. Panya uti nyura aṉangu aṯunymankupai paluṟu tjana puṟunytju wangkanyangka wangaṉarangku kuliṟa palyanma. Ka kutjupa tjuṯa kuḻu palula tjanala tjunguringkula Godaku waṟka palyannyangka nyura palula tjanala kuḻu wangaṉarangku kulin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Uwa, ngayulu rawangku kulilpai, “Yaalaṟaṉa nyuranya nyakuku.” Palu kuwariṉa puḻkaṟa pukuḻaringu wati nyanga maṉkurpa nyuralanguṟu pitjanyangka nyakula Tjipananya, Putjunatanya, Akaikanya tjananya. Paluṟu tjana panya wirkaṟa ngayunya kurunpa pukuḻmanu panya paluṟu tjana nyuranya-waraṟa pukuḻmaṟa wantikatingu. Ka nyura uti wati nyanga palu puṟunypa tjuṯangka wangaṉarangku kulin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ku Walytja Tjuṯangku Jerusalemala Nyinanytja Tjuṯa Mani Ung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Jesuku walytja tjuṯa mulapa manta nyanga Aitjala winkingka nyinara waṉinyi munuya paluṟu tjana nyuranya kulini nyurampa pukuḻarira. Ka wati Akuwilalu munu palumpa kuringku Puṟitjilalu kuḻu palu puṟunypaṯu nyuranya kulini, munu pulampa ngurangka inmaku tjunguringkupai tjuṯangku kuḻ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palu puṟunypaṯu ngayuku nyanga maḻpa tjuṯangku kuḻu nyuranya kulini.Ka nyura uti aṉangu kutjupa Jesuku walytja nyakulampa palumpa pukuḻarira maṟa witin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ta nyangatja ngayuku maḻpangku walkatjunanyi ngayulu wangkanyangka kuliṟa. Palu kuwari nyangaṉa ngayulu walytjangku muṯumuṯu walkatjunanyi nyanga alatji, “Ngayulu Paulalu nyuranya kulini nyurampa puḻkaṟa pukuḻari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tjinguṟu kutjupa Mayatja Jesuku mukuringkunytja wiya nyinanyangkampa Godanya pala palumpa puḻkaṟa mirpaṉariku.Palu wanyu kaṉa Jesula wangka nyanga alatji, “Mayatja Jesu, ngalya-pi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wa alatjiṯuṉa walkatjunanyi. Ka Mayatja Jesulu nyuranya pukuḻtju puḻkangku kanyin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ayulu nyurampa uwankaraku puḻkaṟa mukuringanyi Jesula Christalanguṟu. Uwa mulap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ta-uwa, panya mungaṯuṉi nyura lita walkatjuṟa ngayula tjapinu alatji, “Yaaltji-yaaltjingkula mani tjunkuku Jesuku Walytja tjuṯa manta nyara Judeala nyinanytja tjuṯaku? Panya paluṟu tjana ngaḻṯutjara maṟalpa nyinanyi.” Alatji nyura ngayula tjapinu. Palu uti nyura Kalaitjiyanya nguraṟa tjuṯa puṟunytju palyanma, panya tjanalaṉa mungaṯu wangkangu mani tjunkukatinytjaku Jesuku walytja kutjupa tjuṯ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yura paluṟu tjana puṟunytju Sunday kutjupa Sunday kutjupa mani nyurampanguṟu tjaraṟa tjunkukatima kutjungku kutjungku. Ka mani puḻkatjarangku uti puḻka nguwanpa tjaraṟa tjunama, ka mani tjukutjukutjarangku uti tjukutjukuṯu nguwanpa tjaraṟa tjunama. Alatjiya ngaṉmanytju mani tjunkukatima ngula ngayulu ma-wirkaṟa mani wiya nyakula nyuranya wangkanytjaku-tawara mani uran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ya wati maṉkurpa ngurkantaṟa tjura mani palunya Jerusalemalakutu katinytjaku. Kaṉa ngula nyurala wirkaṟa lita kuḻu walkatjuṟa tjananya ungkul'iyalku Jerusalemanya nguraṟa tjuṯangku paṯaṟa nyakula tjananya ngurkantanku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ta, tjinguṟuṉa kuliṟa tjanala tjungu ankuku.Ngaṉmanytju Kulintja Ankula Tjanala Tjunguringkunytjikitj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ngayulu nyuralakutu ma-pitjanyi, palu tjangaṯi manta pala Matja-tuniyala ngayulu ngura nguṟuritja tjuṯangka wirkaṟa palula tjanala tjukutjuku nyin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ṉa ngula Kaṟintjala ma-wirkaṟa nyurala rawa nguwanpa nyinaku. Munuṉa tjinguṟu ma-unytjunarinyangka kutju nyuranya wantikatira ankuku. Kaṉiya tjinguṟu iwaraku ungkuku ngura kutjupa tjuṯakutu ngapartji anku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ngayulu nyurala munga kutju ngarira waaraṯu ankunytjikitja mukuringkunytja wiya. Palu ngayulu rawa nguwanpa nyurala nyinanytjikitja mukuringanyi Mayatjanya mukuringkunyangka.]]></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2026-06-09T23:17:28Z</dcterms:created>
  <dcterms:modified xsi:type="dcterms:W3CDTF">2026-06-09T23:17:28Z</dcterms:modified>
  <dc:title>Bible.com.au: 1 Kaṟintjaku 16:1-24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