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ya palu puṟunypaṯu aṟa nyangatja kuḻu kulinma. Panya wati tjaultji kutjungku tuṟampata mayu tjukaṟurungku puuṟa wangkatjingannyangka tjaultji kutjupa tjuṯangku kulilpai pika ankunytjikitjangku munuya kuliṟa pitjapai munuya tjunguringkupai. Palu tjinguṟu tuṟampata mayu kutjupa nguwanpa wangkatjingannyangkaya puṯu kuliṟa watarku nyin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 puṟunypaṯu ngaṟanyi alatji, tjinguṟu ngayulu wangka kutjupa wangkanyangka kutjupa tjuṯangku puṯu kulilku munuya alatji wangkaku, “Tjukurpa nyaa nyangangku wangk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manta winkingkala wangka kutjupa kutjupa nyinanyi, munula wangka nganampa wangkanyangka kutju uti kuli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a tjinguṟu aṉangu malikitjangku wangka kutjupangku wangkanyangka ngayulu puṯu kulilku, munuṉa alatji wangkaku, “Nyaa nyangangku wangkanyi?” Kaṉi paluṟu ngapartji puṯuṯu kulilku ngayulu wangka walytjangku wangkanyangka, panya paluṟu ngali malikitja kutjara munuli wangka kutjupa kutjupa wangka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ra panya puḻkaṟa mukuringkupai Kurunpa Miḻmiḻṯu nyuranya nintintjaku kutjupa kutjupa tjuṯa nyura witulyatjarangku palyantjikitja. Palulanguṟuya kurunpa winkingku kulinma Jesuku walytja tjuṯa rapantjikitjangku tjana palunya tungun-tunguntu waṉan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inguṟu nyuntu Kurunpa Miḻmiḻṯu nintinnyangka wangka kutjupa wangkapai. Uti nyuntu palula tjapinma nyuntula utintjaku aṉangu tjuṯangka utiṟa tjakultjunkunytjikitj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yulu wangka kutjupa wangkara Godala kuruntu wangkanyi, kaṉi paluṟu kulini. Palu ngayulu walytjangku puṯu kulini pinangku, panya ngayuku wangka wiya pala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ṉa nyaalku puṯu kulintjatjanungku? Kuruntu kutjuṉa wanyu tjapilku wangka kutjupa wangkara? Wiya, ngayulu kutjupa-aṟa pinangku kuḻu kuliṟa tjapilku wangka walytjangku. Munuṉa wanyu kuruntu kutju inma inkama wangka kutjupangku inkara? Wiya ngayulu kutjupa-aṟa pinangku kuḻu kuliṟa inkaku wangka waly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inguṟu nyuntu inmangka nyinara wangka kutjupa wangkara kuruntu kutju Godanya waḻkuṉi. Ka nyuntula ititjangku wanyu nyuntunya kuliṟa palu puṟunypaṯu Godanya mirawaṉiku? Wiya, paluṟu puṯu kulini, panya nyuntu wangka kutjupa wangkara waḻkuṉi, ka Godalu kutjungku nyuntunya kuli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palya nyuntu Godanya waḻkuṉi wangka kutjupa wangkara, palu aṉangu kutjupangku puṯu kulini munu nyuntunya kulintjatjanu puṯu raparinganyi Jesunya tungun-tunguntu waṉantjik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runpa Miḻmiḻṯu Nintinnyangka Nyanga Alatji Palya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wa, ngayulu Godanya waḻkuṉi, panya paluṟuṉi puḻkaṟa nintinu wangka kutjupa wangkanytjaku nyurala waintaṟa nguwan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inmangka tjunguringkulaṉa aṉangu tjuṯangka wangka kutjupa wangkanytja wiya, wangka utingkuṉa wangkapai. Panya ngayulu wangka utingku tjukutjuku wangkanyangkaya mapalku kulilku, palu ngayulu wangka kutjupa rawa mulatu wangkanyangkaya kulintja wiya alatjiṯu. Palula-tawaraṉa wangka uti wangkapai tjananya nintintjikitja, tjana uti kuli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walytja tjuṯa, uti nyura iṯi puṟunypa nyinama panya iṯi tjuṯa kura palyalpai wiya nyinanyi, palu puṟunypa nyura kura wiya nyinama. Munuya tjitji tjuṯa kuḻu kulinma panya paluṟu tjana ngurpa, uwankaraku ninti wiya, ka nyura paluṟu tjana puṟunypa nyinanytja wiya, munuya nintiriwa nintipuka nyinanytjikitja kulintja tjukaṟuru mulap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nyiringka iriti walkatjunkunytja alatji ngaṟanyi Godalu wangkanytja,“Ngayulu aṉangu malikitja tjuṯa wangka kutjupa wangkapai tjuṯa witulku ngayuku tjukurpa tjanala wangkanytjaku ngayuku aṉangu tjuṯangka, kaya tjanala ankula tjakultjunkuku.Palu paluṟu tjana kulintja wiyangku alatjiṯu wanti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nyura wangka kutjupa wangkanytja ngunti puḻkaṟa mirawaṉipai. Tjinguṟu aṉangu kutjupangku pitjala Jesuku walytjangku wangka kutjupa wangkanyangka kuliṟa aṉangu nyara paluṟu puṯu tjukaṟurungku kulilku, munu puṯu Godaku mulamularingkuku. Palu Jesuku walytjangku Godaku tjukurpa uti tjakultjunkunyangka kutju paluṟu uti kulintjatjanu mulamularingkuku munu Godanya mirawaṉi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jinguṟu nyura Jesuku walytja tjuṯa inmangka tjunguringkula wangka kutjupangku wangkaku, ka aṉangu kutjupa tjuṯangku tjarpara kulilku munuya wangkaku, “Nyaaringanyiya nyanganpa? Kawakawaringu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lu tjinguṟu nyura tjunguringkula Kurunpa Miḻmiḻṯu nintinnyangka Godaku tjukurpa uti tjakultjunkuku, ka aṉangu maṉkurpa kutjupa watarkitja tjarpara nyinakatiku munu Godaku tjukurpa uti wangkanyangka kulintjatjanu kuṉṯaringkuku paluṟu tjana kura palyantjatjan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paluṟu tjana unngu kumpilpa kulintja uwankara wangkara utinnyangkaya paluṟu tjana kuliṟa kuṉṯaringkuku munuya Godanya waḻkulku wangkara, “Mulapa Godanya nyanga tjanala ngaṟanyi.”Inmangka Tjunguringkula Tjukaṟurungku Palya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walytja tjuṯa, nyura Godanya waḻkuntjikitjangku tjunguringkula uti nyanga alatji palyanma. Uti kutjungku inma inkama. Ka kutjupangku Godaku tjukurpa utiṟa nintinma. Ka kutjupangku tjakultjunama tjukurpa Godalu palula utinnyangka. Ka kutjupangku wangka kutjupa wangkama, ka kutjupangku wangka palunya kuliṟa utiṟa aṉangu tjuṯangka tjakultjunama. Nyanga palu puṟunypaya ngapartji-ngapartjingku palyanma Jesuku walytja uwankarangku kuliṟa kurunpa raparingkula Jesunya tungun-tunguntu waṉantjaku. Nyanga alatjiya rawangku palyan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kutjupa tjuṯa tjinguṟu mukuringanyi wangka kutjupangku wangkanytjikitja. Palu uti tjuṯangku wangkawiyangku maṉkurtu kutju wangkama ngapartji-ngapartjingku. Ka uti kutjupangku paluṟu tjana wangkanyangka kuliṟa aṉangu tjuṯangka utiṟa tjakultjunama Kurunpa Miḻmiḻṯu palula unngu utiṟa nintinny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rawangkuya kulinma mukulya nyinanytjikitjangku. Munuya Kurunpa Miḻmiḻku mukuringamaṯu paluṟu nyuranya kutjupa kutjupa tjuṯa nintintjaku, ka nintinnyangka nyura witulyangku palyalku. Munuya puḻkaṟa mukuringama Kurunpa Miḻmiḻṯu nyuranya tjunkunytjaku Godaku wangkatjara nyinanytjaku, ka nyura palumpa tjukurpa aṉangu tjuṯangka tjakultjunkuku Kurunpa Miḻmiḻṯu nintinnya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tjinguṟu kuliṟa utiṟa tjakultjunkupainya nyinanytja wiya ngaṟanyangkampa uti wangka kutjupa wangkapainya inmangka pilunpa nyinama pakaṟa wangkanytja wiya, munu walytjangkunku kutju tjaalymaṟa wangkama, ka Godalu kutjungku palunya kulinm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uti Godaku wangkatjara kutjarangku munta maṉkurtu Godalu wangkanyangka kulintjatjanungku palumpa tjukurpa tjakultjunama, kaya kutjupa tjuṯangku uti purkaṟangku kulinma tjana wangkanyangka alatji ngurkantankunytjikitjangku tjinguṟuya tjukaṟurungku wangkanyi munta tjinguṟuya ngunti wangkan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tjinguṟu wangkatjarangku Godaku tjukurpa ngaṟala wangkanyi, ka paluṟu wangkanyangka Kurunpa Miḻmiḻṯu tjinguṟu aṉangu kutjupangka nintilku tjukurpa kutjupa. Ka uti ngaṉmanytju nyara wangkanytjalu nyinakatira kulinma, ka kutjupangku ngapartji pakaṟa Godaku tjukurpa nintinnyangka tjakultjuna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wa, nyura wangkatjara tjuṯangku Godaku tjukurpa ngapartji-ngapartjingku tjakultjunama, kapuṯu winkingku pakaṟa wangkanytja wiyangku. Kaya aṉangu winkingku tjukurpa uti kulilku kutjungku kutjungku wangkanyangka, munuya kuliṟa nintiringkula kurunpa raparingkula pukuḻari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Kurunpa Miḻmiḻṯu wangkatjara tjuṯangka utilpai Godaku tjukurpa tjakultjunkunytjaku, kaya paluṟu tjana walytjangku kulilpai wangkanytjikitjangku, tjinguṟu kuwariṯu wangkanytjikitjangku, munta tjinguṟu ngul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anya wanyu mukuringanyi nyura uwankarangku kinkinmaṟa wangkanytjaku? Wiya, Godanya mukuringanyi nyura ngapartji-ngapartjingku purkaṟangku wangkanytjaku inma wiṟu mulapa ngaṟanytjaku. Panya Jesuku walytja tjuṯangkuya ngura winkingka inmangka tjunguringkula alatji palyalp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wa, inmangka tjunguringkula nyinanyangkaya minyma tjuṯa markunma kinkinmankunytja wiyangku pilunarira kulintjaku, panya Moseku tjukurta alatji ngaṟanyi kaya uti wangaṉarangku kulin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ya uti paluṟu tjana kutjupa kutjupa puṯu kuliṟampa ngula ngurangka tjapinma tjanampa kuringka, ka tjanala utiṟa tjakultjunkuku. Panya minyma tjuṯangku inmangka nyinara kinkinmaṟa wangkara inma kuralp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jinguṟu nyura kutjupa tjarangku alatji kulini, “Godaku tjukurpa nganaṉala-waraṟa ngaṉmanypa wirkanu.” Munta tjinguṟu nyura alatji kulini, “Godaku tjukurpa nganaṉala kutju wirkanu kutjupa tjuṯangka wirkankunytja wiy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tjinguṟu kutjupa tjarangku kulini, “Nganaṉa Godaku wangkatjara tjuṯa, panya paluṟu wangkanyangkala kuliṟa tjakultjunkupai.” Munta tjinguṟu paluṟu tjana alatji kulini, “Kurunpa Miḻmiḻṯulanya nganaṉanya nintinu kutjupa kutjupa tjuṯa palyantjaku.” Palu uti paluṟu tjana kulinma panya nyangatja ngayulu walkatjunanyi Godalu ngayunya utiṟa wangka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kutjupangku wangka kutjupa wangkara aṉangu tjuṯangka wangkanytja wiya, Godala kutju wangkanyi. Ka aṉangu tjuṯangku puṯu kulini panya paluṟu tjukurpa kumpilitja wangkanyi Kurunpa Miḻmiḻṯu nintinnyangka palunya kutj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u paluṟu tjana tjukurpa nyanganpa kulilwiyangku wantinyangkampa nyura ngapartji palula tjanala kulintja wiyangkuṯu wantim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Uwa walytja tjuṯa, kurunpa winkiya mukuringama Godalu wangkanyangka kuliṟa tjakultjunkunytjikitja. Munu wangka kutjupa wangkanyangkaya paintja wiyangku wantim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Uwa, inma wiṟu mulapa kanyintjikitjangkuya kutjupa kutjupa uwankara ngapartji-ngapartjingku palyanma, panya ngayulu kuwari nyurala wangkanytja. Uti kutjungku inma inkama. Ka kutjupangku Godaku tjukurpa utiṟa nintinma. Ka kutjupangku tjakultjunama tjukurpa Godalu palula utinnyangka. Ka kutjupangku wangka kutjupa wangkama, ka kutjupangku wangka palunya kuliṟa utiṟa aṉangu tjuṯangka tjakultjuna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wati panya wangkatjarangku aṉangu tjuṯangka Godaku tjukurpa uti wangkapai, munu tjananya uwankara wangkara kurunpa rapalpai Jesunya tungun-tunguntu waṉantjaku, munu tjinguṟu upa nyinanyangka kuṉpulpai, munu tjituṟu-tjituṟu nyinanyangka pukuḻmanku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kutjupangku wangka kutjupa wangkara paluṟunku kurunpa rapaṉi Jesunya tungun-tunguntu waṉantjikitjangku. Palu panya wangkatjarangku Jesuku walytja tjuṯangka Godaku tjukurpa wangkara palunya tjananya uwankaraṯu kurunpa rapaṉi Jesunya tungun-tunguntu waṉa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ngayulu mukuringanyi nyura uwankarangku wangka kutjupa wangkanytjaku. Palu puḻkaṟaṉa mukuringanyi nyura Godaku wangkatjara tjuṯa nyinanytjaku, palumpa tjukurpa aṉangu tjuṯangka tjakultjunkunytjaku. Wangka kutjupa wangkanytjaku palya ngaṟanyi, palu Godaku tjukurpa tjakultjunkunytjaku waṟka wiṟu mulapa ngaṟanyi wangka kutjupa wangkanytjitjangka muṉkara mulapa. Palu kulila, aṉangu panya utiṟa wangkapainya nyurala nyinanyangka kutju wangka kutjupa wangkama. Panya aṉangu nyara paluṟu nyinanyi nyura wangka kutjupa wangkanyangka utiṟa wangkanytjikitja, Jesuku walytja uwankarangku kuliṟa raparingkula palunya tungun-tunguntu waṉa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walytja tjuṯa, tjinguṟu ngayulu ma-pitjala nyurala wangka kutjupa wangkaku, ka nyura wanyu kuliṟa kurunpa raparingkuku? Wiya, nyura puṯu kulilku ngayulu alatji wangkanyangka. Palu panya Godaku tjukurpa ngayulu uti wangkanyangka kutju nyura kuliṟa kurunpa pukuḻariku. Tjinguṟuṉa Godalu tjukurpa ngayula utinnyangka nyurala tjakultjunkuku, munta tjinguṟuṉa Godaku tjukurnguṟu nyakula utiṟa wangkaku. Ka nyura tjukurpa uti kuliṟa raparingkuku palunya tungun-tunguntu waṉantjiki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jinguṟu kutjupangku kita wangkatjingalku ngurpangku, kaya kutjupa tjuṯangku puṯu mayu kulilku inma tjukaṟurungku inkanytjikitjangku.]]></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2026-06-09T23:18:39Z</dcterms:created>
  <dcterms:modified xsi:type="dcterms:W3CDTF">2026-06-09T23:18:39Z</dcterms:modified>
  <dc:title>Bible.com.au: 1 Kaṟintjaku 14:1-40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