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7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Kurunpa Miḻmiḻṯu aṉangu kutjupangka nintilpai paluṟu nintingku unngu kulintjaku, munu piṟuku paluṟu aṉangu kutjupangka nintilpai paluṟu ninti puḻkaring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Kurunpa paluṟuṯu piṟuku aṉangu kutjupa rapalpai puḻkaṟa mulamularingkunytjaku, munu piṟuku aṉangu kutjupangka nintilpai pikatjara palyaṟungun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Kurunpa paluṟuṯu piṟuku aṉangu kutjupa ngapartji witulyankupai kutjupa kutjupa witulyatjarangku palyantjaku aṉangu tjuṯangku nyakula nguwankurinytjaku. Munu piṟuku aṉangu kutjupa nintilpai Godaku tjukurpa tjakultjunkunytjaku. Munu aṉangu kutjupangka paluṟu nintilpai nintingku ngurkantankunytjaku nganalu Kurunpa Miḻmiḻngatjarangku wangkanyi, munu nganalu mamutjarangku wangkanyi. Munu piṟuku aṉangu kutjupangka nintilpai wangka kutjupa wangkanytjaku. Munu aṉangu kutjupangka piṟuku nintilpai wangka kutjupa wangkanyangka kuliṟa utiṟa ma-tjakultjunku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kutjupa kutjupa uwankara nyanganpa Kurunpa Miḻmiḻṯa kutjunguṟu, panya Kurunpa paluṟu kutjungku mukuringkula nintilpai munu witulyankupai aṉangu kutju kutju.Puntu Kutjunguṟu Kutjuṯu Waṟkari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nyu nyangatja kulila, panya aṉangu puntu kutju, palu kutjupa kutjupa winkitjara manyirka, kuṟu, pina, tjina, kutjupa kutjupa tjuṯatjara. Munu nganaṉa Jesuku walytja tjuṯa nyinanyi, palu nganaṉa tjunguringkula puntu kutju puṟunyarinyi, panya Christanya puntu puṟuny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nya Kurunpa Miḻmiḻnga paluṟu kutjuṯu nganaṉala kutjungka kutjungka tjunguringkula nyinanyi, kala uwankara kutjuṯu nyinanyi puntu kutju puṟunypa, Jew tjuṯa, munu Jew wiya tjuṯa, wati mayatjaku mani wiya waṟkaripai tjuṯa, munu walytja waṟkaripai tjuṯa. Panya nganaṉa uwankara baptise-arira Kurunpa palunyatjaraṯu nyinanyi, panya Godalu nganaṉala kutju kutjungka Kurunpa kutju palunyaṯu tjarpatjun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kulilaya, panya nganampa puntu kutjutjara wiya palu kutjupa kutjupa tjuṯatjara, panya nganaṉa manyirka, tjina, kuṟu, pina, munu kutjupa kutjupa tjuṯatjara ngaṟ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jinguṟu tjinangku wangkaku, “Ngayulu manyirka puṟunypa ngaṟanytjikitja mukuringanyi. Palu ngaḻṯutjara ngayulu tjina. Utiṉa paṯuringkuku puntungka tjungu ngaṟanytja wiya.” Palu wiya, paluṟu puṯu alatji wangkanyi panya paluṟu tjina alatjiṯu munu puntungka tjungu alatjiṯu ngaṟ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inguṟu pinangku wangkaku, “Ngayulu kuṟu puṟunypa nyinanytjikitja mukuringanyi. Palu ngaḻṯutjara ngayulu pina. Utiṉa paṯuringkuku puntungka tjungu ngaṟanytja wiya.” Palu wiya paluṟu puṯu alatjirinyi panya paluṟu pina alatjiṯu munu puntungka tjungu alatjiṯu ngaṟ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lilaya, tjinguṟu aṉangumpa kuṟu kutju ngaṟanyi kutjupa kutjupa tjuṯa wiyatjara, munu yaaltjingaṟa paluṟu kulilku pina wiyangku? Munta tjinguṟu paluṟu pina kutju ngaṟanyi, munu yaaltjingaṟa paluṟu waḻpa paṉṯinma mulya wiy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runpa Miḻmiḻṯu Nintilp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wiya, Godalu nganaṉanya alatji nyinanytjaku palyantja wiya. Paluṟu nintingku alatjiṯu nganaṉanya kutjupa kutjupa tjuṯatjara palyaṉu paluṟu mukuringku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jinguṟu aṉangumpa kuṟu kutju ngaṟama, palu palatja puntu mulapa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aṉangumpa kutjupa kutjupa tjuṯatjara ngaṟanyi, manyirka, tjina, kuṟu, pina, palu uwankara kutjuringkula puntu kutju ngaṟa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kuṟungku puṯu manyirkangka wangkapai, “Nyaakun ngayula tjungu ngaṟanyi? Ara, ngayula tjungu ngaṟanytja wiya.” Ka piṟuku katangku puṯu tjinangka wangkapai, “Nyaakun ngayula tjungu ngaṟanyi? Ara, ngayula tjungu ngaṟanytja wiya.” Panya puntu kutju ngaṟanyi, kutjupa kutjupa tjuṯatj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nya nganaṉa kulilpai puntungka unngu kutjupa kutjupa upa tjuṯa ngaṟanyi kuṉpu wiya panya tjuni, kiṟikiṟi, alu, kapuḻpa, ngukunypa kuḻu. Nyanga paluṟu tjana tjina puṟunypa waṟka puḻka palyalpai wiya, palu tjana uwankaraṯu waṟka wiṟu palyalpai puntu winki pukuḻpa ngaṟa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nya maṉa munu tjunta munu kutjupa tjuṯa kuḻu nganaṉa kulilpai kumpilpa kanyintjikitjangku munula mantarangka tjutuṟa kanyilp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la nganaṉa nyiku, manyirka, tjina, yunpa kutjupa tjuṯa kuḻu uti wantipai tjuṯangku nyakunytjaku. Palu nyanga paluṟu tjana uwankarangku waṟka wiṟu palyalpai puntu winki pukuḻpa ngaṟanytjaku. Ka nganaṉa panya utitja tjuṯa wiṟuṟa kanyilpai, yunpa, kuṟu, mangka, tjina, manyirka palunya tjananya, palu unngutja tjuṯa wiṟuṟa waṟkarinyangka kutju nganaṉa wanka pukuḻpa nyinapai, panya kuṯuṯu, kiṟikiṟi, alu, kapuḻpa tjana wiyaringkunyangka nganaṉa ilup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wa, paluṟu panya nganaṉanya puntu wiṟu palyaṉu kutjupa kutjupa tjuṯatjara nganaṉa palunya tjananya wiṟuṟa aṯunymaṟa kanyintjaku. Kala uti palu puṟunytju Jesuku walytja tjuṯangku tjungungku nyinara wangkara kulinma, munulanku mukulyangku aṯunymana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jinguṟu aṉangu kutjupa kata pikatjararingkuku munu paluṟu tjituṟu-tjituṟuriku. Ka tjinguṟu aṉangu kutjupa yunpa wiṟu ngaṟanyangka nyakulaya palunya wiṟunmankuku, ka paluṟu ipilyarira pukuḻariku. Palu puṟunytjulanku uti Jesuku walytja tjuṯangku tjungungku nyinara kulin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 puṟunypa nyura tjungu ngaṟala Christanya puntu puṟunypa nyinanyi. Panya aṉangu kutju manyirka puṟunypa nyinanyi, ka kutjupa tjina puṟunypa nyinanyi, kutjupa kuṟu puṟunypa nyinanyi. Panya uwankarala kutjupa kutjupa palu tjunguringkulala Christanya puntu puṟunypa nyin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tjuṯa, nyura panya lita walkatjuṟa ngayula tjapiningi nyurala Kurunpa Miḻmiḻngatjara tjakultjunkunytjaku, panya Kurunpa Miḻmiḻṯulanya nintilpai munu witulyankupai Godaku waṟka kutjupa kutjupa tjuṯa palyantjaku. Kaṉa kuwari nyurala utiṟa wangkanyi nyura tjukurpa nyanga palunya tjukaṟurungku kulin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nya Godalu palumpa walytja tjuṯa ngurkantaṟa tjunu waṟka kutjupa kutjupa palumpa palyantjaku, nyanga alatji ngaṉmanytju paluṟu wati kutjupa tjara ngurkantaṟa tjunu paluṟu panya iyantja tjuṯa munu tjananya wituṟa iyaṉu tjukurpa palumpa para-wangkanytjaku. Munu palulanguṟu paluṟu aṉangu kutjupa tjuṯa ngapartji palu puṟunypaṯu ngurkantaṟa tjunu palumpa wangkatjara tjuṯa, munu palula maḻangka kutjupa tjuṯa ngapartji ngurkantaṟa tjunu tjukurpa nintilpai tjuṯa. Munu palulanguṟu kutjupa tjuṯa ngapartji ngurkantaṟa witulyanu waṟka kutjupa kutjupa tjuṯa palyantjaku. Munu paluṟu kutjupa tjuṯa ngurkantaṟa tjunu miracle tjuṯa witulyangku palyantjaku, munu kutjupa tjuṯa ngurkantaṟa tjunu pikatjara tjuṯa palyaṟunguntjaku, munu piṟuku kutjupa tjuṯa tjunu Jesuku walytja tjuṯa alpamilantjaku, munu kutjupa tjuṯa tjunu tjananya tjukaṟurungku aṯunymankunytjaku, munu kutjupa tjuṯa tjunu wangka kutjupa wangka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nganaṉa uwankaraṯu Jesulu iyantja tjuṯa nyinanytja wiya, palu kutjupa tjara kutju Godalu ngurkantanu iyantja tjuṯa nyinanytjaku. Kala uwankaraṯu wangkatjara nyinanytja wiya, palu kutjupa tjara kutju paluṟu ngurkantanu wangkatjara nyinanytjaku. Kala uwankarangkuṯu tjukurpa nintilpai nyinanytja wiya, palu kutjupa tjara kutju paluṟu ngurkantanu palumpa tjukurpa wangkara nintintjaku. Kala uwankarangkuṯu miracle tjuṯa palyalpai wiya, kutjupa tjarangku kutju palyalp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a uwankarangkuṯu pikatjara palyaṟungulpai nyinanytja wiya, palu kutjupa tjarangku kutju palyaṟungulpai. Kala uwankarangkuṯu wangka kutjupa kutjupangku wangkapai wangkanytja wiya, palu kutjupa tjarangku kutju wangkapai. Kala uwankarangkuṯu wangka kutjupa wangkanyangka kuliṟa utiṟa wangkapai nyinanytja wiya, palu kutjupa tjarangku kutju utiṟa wangkapai. Panya Godalulanya tjunu nganaṉa kutjungku kutjungku kutjuṯu palyantjaku waṟka kutjupa kutjup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wa, puḻkaṟaya mukuringama Kurunpa Miḻmiḻṯu nyuranya puḻkaṟa mulatu nintintjaku munu witulyankunytjaku Godaku waṟka puḻka mulapa palyantjaku.Yaaltji-yaaltji Mukulya Nyinanytja?Palu kuwariṉa nyuranya aṟa kutjupa wiṟu mulapa tjakultjunanyi nyura wangaṉarangku kuliṟa palyan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yura nintingku kulini panya ngaṉmanypa nyura Godaku ngurpa nyinanyangka mamu tjuṯangku nyuranya kampa kutjupangka katiṟinangi god puṉunguṟu apunguṟu palyantja tjuṯa tiwilpa tjuṯa pupakatira waḻku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ṉa palulanguṟu nyura Godaku walytjaringkunyangka mukuringanyi nyura nyangatja tjukaṟurungku kulintjaku. Panya aṉangungku Kurunpa Miḻmiḻṯu nintinnyangka puṯu Jesunya anaṟa kuranmananyi. Palu aṉangu Kurunpa Miḻmiḻngatjara nyinara unytjungku wangkanytja wiyangku mulamulangku Jesunya mayatjanma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Kurunpa Miḻmiḻṯu nganaṉanya Jesuku walytja tjuṯa waṟka kutjupa kutjupa tjuṯa ungu Godaku palyantjaku. Munu Kurunpa panya kutju paluṟuṯu nganaṉanya kutju kutju ungu waṟka kutjupa kutju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waṟka kutjupa kutjupa tjuṯa ngaṟanyi nganaṉa Godaku palyantjaku, palu nganaṉa Mayatja kutjuku wangaṉarangku kuliṟa palyalpai, Mayatja Jes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nganaṉa panya kutju-kutjungku waṟka kutjupa kutjupa palyalpai, palu Godalu kutjungku nganaṉanya kutju-kutju nintilpai munu witulyankupai waṟka kutjupa kutjupa tjuṯa palumpa palya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Kurunpa Miḻmiḻṯu nganaṉanya kutju-kutju waṟka kutjupa kutjupa nintilpai Godaku palyantjaku, munu witulyankupai nganaṉa aṉangu kutjupa tjuṯa alpamilantjaku.]]></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2026-05-24T18:30:49Z</dcterms:created>
  <dcterms:modified xsi:type="dcterms:W3CDTF">2026-05-24T18:30:49Z</dcterms:modified>
  <dc:title>Bible.com.au: 1 Kaṟintjaku 12:1-31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