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presProps" Target="presProps.xml"/>
  <Relationship Id="rId40" Type="http://schemas.openxmlformats.org/officeDocument/2006/relationships/viewProps" Target="viewProps.xml"/>
  <Relationship Id="rId4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28679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Kaṟintjaku 11:1-3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PITJ]]></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Ka nyura ngayunya arkanma ngayunya puṟunypa nyinanytjikitjangku, panya ngayulu Christalu puṟunytju kuliṟa palyaṉi.Inmangka Tjunguringkula Tjukaṟuru Nyinanytjaku]]></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Uwa, wiṟungkuṉi nyura rawangku kulini ngayunya puṟunypa nyinanytjikitjangku. Munu nyura tjukurpa ngayulu nyurala ngaṉmanytju wangkanytjitja rawangku wangaṉarangku kulini.]]></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Palu nyangatjaya wanyu kulinma, panya Christanya watiku mayatja nyinanyi, ka panya wati minyma kuriku mayatja nyinanyi. Ka panya Godanya Christaku mayatja nyinanyi.]]></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Ka inmangka tjunguringkula nyinara uti watingku kata tjutulwiyangku Godala tjapinma, munu kata tjutulwiyangkuṯu Godaku tjukurpa tjakultjunama. Panya watingku tjinguṟu kata tjutuṟa Godala tjapiṟampa munu kata tjutuṟa Godaku tjukurpa tjakultjuṟampa, ka Christanya palunya nyakula palumpa kuṉṯaringama.]]></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Ka minymangku uti kata tjutuṟa Godala tjapinma, munu kata tjutuṟa Godaku tjukurpa tjakultjunama. Panya minymangku tjinguṟu kata tjutuntja wiyangku Godala tjapiṟampa, munu kata tjutuntja wiyangku Godaku tjukurpa tjakultjuṟampa, ka palumpa kuringku palunya nyakula kuṉṯaringkuk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Ka minyma tungun-tunguntu kata tjutuntja wiya nyinapaingku uti mangka kaṯaṟa wiyanma. Nyara palulanguṟulta paluṟu kuṉṯaringkula kata tjutulku.]]></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Palu palya uti wati kata tjutuntja wiya nyinama, panya Godalu paluṟunku puṟunypa wati paluṉu, kaya wati nyakula Godanya mirawaṉinyi. Palu minyma nyakula tjana wati alatjiṯu mirawaṉinyi, panya paluṟu-maṉṯu watinguṟu utiringkunytj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Panya Godalu minymanguṟu wati palyantja wiyaṯu, minyma palyaṉu watinguṟ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Munu Godalu wati minymaku palyantja wiyaṯu, minyma palyaṉu watiku.]]></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Palulanguṟu uti minymangku inmangka kata tjutuṟa nyinama panya alatji nyinara paluṟu nintini paluṟu watingka maḻatja. Kaya angelpa tjuṯangku nyakula pukuḻariku.]]></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Palu nganaṉa Jesuku walytja nyinara minyma tjuṯa watiku alatjiṯu nyinanyi, ka wati tjuṯa ngapartji minymaku alatjiṯu nyinanyi. Panya tjana mauṉṯalpa mauṉṯalpa puṯu nyinanyi.]]></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yangatja tjukaṟuru panya Godalu minyma ngaṉmanyitja watinguṟu palyaṉu, palu nyara palulanguṟu kuwarikutu ngaṟakatinyi tiṯutjara panya wati iṯi wirkananyi minymanguṟu. Panya Godalu uwankara mulapa paluṉu wati minyma kuḻukuḻ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alytjangkunku kulila. Uti minymangku inmangka tjunguringkula Godala tjapintjikitjangku kata tjutuntja wiyangku wantima.]]></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Panya nganampa alatji ngaṟanyi watingku mangka kaṯalpai muṯumuṯu kanyintjikitjangku. Panya wati mangka waṟatjara nyakulaya wangkapai, “Kungka puṟunypa nyaratj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Kaya minyma mangka waṟatjara nyakula wangkapai, “Mangka wiṟunya nyaratja.” Panya Godalu palyaṉu minyma mangka waṟatjara nyinanytjaku, panya mangkangku-maṉṯu tjutuṟa puṟunypa kanyini.]]></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Tjinguṟuṉi nyura kutjupa tjuṯangku ngayunya rawangku ngaparpungkula wangkanytjikitja mukuringanyi. Palu wiya, alatjiṯuṉa wangkanyi. Palu puṟunypaṯula palyalpai, kaya Jesuku walytja tjuṯangku ngura kutjupangka kutjupangka palunyaṯu palyalpai.Mayatjaku Tjapaya Watarku-watarkungku Ngalkunytja]]></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Kaṉa kuwari nyurala wangkanyi tjukurpa kutjupa. Palu nyuranyaṉa mirawaṉinytja wiyangku wantinyi, panya nyura kunyu inmangka tjunguringkula wangaṉarangku kuliṟa palyalpai wiya.]]></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Nyanga palunyaṉa ngaṉmanytju kulinu kutjupa tjuṯangku tjakultjunkunyangka. Panya nyura kunyu inmaku pitjala pukuḻarira tjungu nyinanytja wiya mauṉṯalpa mauṉṯalpa nyinapai. Kaṉa kulini, “Nyangatja tjinguṟu mulap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Munuṉa kulini palya tjinguṟu nyura mukuringkula nyura kulintjitja alatji palyanma. Palu Godalu nyuranya uti alatjiṯu nyanganyi mauṉṯalpa mauṉṯalpa nyinanyangka munu paluṟu nintingku nyanganyi aṉangu yaaltjiṯungku palunya tjukaṟurungku waṉaṉi.]]></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Panya nyura Mayatjaku Tjapa ngalkunytjikitja tjunguringkula ngunti-ngunti palyalpai, Mayatjanya mulamulangku kulintjikitjangku wiya.]]></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Panya nyura kunyu tjungungku ngalkunytja wiyangku, manyu-manyungku ngaṉmanytju tjikiṟa ngalkula paḻtjaringkupai kutjupa tjuṯa ungkunytja wiyangku. Kaya paḻtjatjiratjangku puṯu kulilpai. Ka panya kutjupa tjuṯangku waina puḻka tjikiṟa taṟangkaripai kutjupa tjuṯa ungkunytja wiyangku.]]></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Nyaaku nyura panyatja ngura walytjangka ngaṉmanytju ngalkuwiyangku wantipai munu pitjapai ngura wiyatjara-palku? Nyaaku nyura pitjala tjanala tjunguringkula puḻkaṟa ngalkula tjikilpai? Tjinguṟu nyura mukuringanyi Godaku walytja tjuṯa anantjikitja, munu ngaḻṯutjara tjuṯa kuḻu kurantjikitja. Kaṉa nyanga alatji palyannyangka wanyu nyuranya mirawaṉiku? Wiya, puṯuṉa nyuranya mirawaṉinyi kura nyanga puṟunypa palyannyangka.Mayatja Jesuku Tjapa(Matthew-ku 26:26-29; Markaku 14:22-25; Luke-aku 22:14-20)]]></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Uwa, ngaṉmanytju panyaṉa nyurala nintiningi tjukaṟurungku, panya Mayatja Jesuluṉi nintinu. Ka paluṟu wangkanytja alatji, munga panya palula panya Judasalu Jesunya Jew tjuṯaku mayatja tjuṯangka nintintja kuwaripangka Mayatja Jesulu mai nyuma mantjinu.]]></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Munu Godanya waḻkuṟa mai panya palunya kaṯantaṟa tjaraṉu, munu wangkangu, “Nyangatja ngayulu puntu nyurampa pikatjararingkunytja. Mantjiṟaya ngalkula, munuya aṟa nyanga palunya rawangku palyanma ngayunya kulintjikitjangku.”]]></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Munu palulanguṟu tjapangka maḻangka Jesulu walpayaṯa mantjiṟa wangkangu, “Nyawaya walpayaṯa nyanga wainatjara, munuya kulinma panya Godalu kuwari kalkuntjatjanungku aṟa kuwaritja palyaṉi, ka aṟa paluṟu tiṯutjara ngaṟaku ngayulu ilura milkaḻi tjutinytjanguṟu. Nyanga palunyaya tjikinma ngayunya kulintjikitjangku.”]]></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Panya mai palunya ngalkula munu waina walpayaṯanguṟu tjikiṟa nyaratja alatji utini, panya Mayatja Jesunya nganampa ilunytja. Kaya tiṯutjarangku nyangatja palyanma. Munu nyura palulanguṟu nyakuku ngula Mayatja Jesunya maḻaku pitjanyangk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Palulanguṟuya tjukaṟurungku Mayatjaku tjapa ngalkunma, palunya mulamulangku kulintjikitjangku. Tjinguṟu aṉangu kutjupangku watarkitjangku Mayatjaku mai ngalkunyangka munu walpayaṯanguṟu waina tjikinnyangka Jesulu nyakula kulilku, “Wiya, nyangangku ngayunya puntu munu milkaḻi kuḻu kuraṉi.”]]></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Ka nyanga palula-tawara uti nyuranku aṯunymanama munu kura palyantjatjanungku walytjangku unngu kulinma munu ngaṉmanypa tjukaṟururingama Godala miṟangka. Munuya nyara palulanguṟu kutjulta mai ngalkula walpayaṯanguṟu waina tjikinma.]]></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Tjinguṟu watarkitjangku Mayatja Jesunya ngalkilpa ilunytja kulintja wiyangku mai ngalkula, walpayaṯanguṟu waina tjikiṟa, nyara palulanguṟu paluṟu walytjangku pika puḻkaṉi.]]></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Nyara palulanguṟu panya nyura kutjupa tjuṯa kuwari pikatjara nyinanyi, ka kutjupa tjuṯa nyurkaringu, ka kutjupa tjuṯa wiyaringu.]]></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Kalanku uti walytjangku ngaṉmanytju kulinma munu kura kuliṟampa ngaṉmanypa tjukaṟururingama palya nyinanytjikitja, kalanya Godalu kuranmaṟa pungkunytja wiyangku wantiku.]]></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Palu panya Godalu nganaṉanya pailpai nganaṉa nintiringkula kuliṟa tjukaṟururingkunytjaku, nganaṉanya Godalu ngula mulamularingkupai wiya tjuṯangka tjunguṟa waṟungka waṉinytjaku-tawara.]]></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Uwa walytja tjuṯa, nyura Mayatjaku Tjapa ngalkunytjikitja tjunguringkula warpungkula ngalkuwiya paṯanma aṉangu kutjupa tjuṯaku nyura tjungungku ngalkunytjikitja.]]></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Uti nyura paḻtjatjiratja ngaṟalampa ngurangka ngaṉmanytju ngalkunma munu paḻtjaringkula pitjala tjunguringama tjukaṟurungku ngalkunytjikitja, ka Godalu nyuranya nyakula pikatjarantja wiyangku wantiku.Uwa, panya litangkaṉi nyura kutjupa kutjupa tjuṯa tjapiningi, kaṉa ngula tjukurpa panya palunya tjananya ma-pitjala nyurala wangkara tjukaṟurulku.]]></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5">
  <a:themeElements>
    <a:clrScheme name="Theme1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2026-10-17T20:55:26Z</dcterms:created>
  <dcterms:modified xsi:type="dcterms:W3CDTF">2026-10-17T20:55:26Z</dcterms:modified>
  <dc:title>Bible.com.au: 1 Kaṟintjaku 11:1-34 (PITJ)</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