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6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yanga alatji palyaṟaya tjuṯa mulapa ilungu nampa 23,000 tjiṉṯu nyara palulaṯu. Kala uti kura nyanga palu puṟunypa palyalwiyangku wanti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tjana kutjupa tjuṯangku kura palyaningi kuliṟa, “Palya, Godalu iluntankunytja wiyangku wantipai.” Palu alatji kuliṟa tjana Godanya ananingi, ka panya tjanalakutu liru tjuṯa iyaṉu tjananya patjaṟa iluntankunytjaku. Kala uti tjana puṟunytju Godanya analwiyangku wanti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tjara kutjupa panya kunngaḻaringi Godala, ka paluṟu iyaṉu angelpa iluntankupainya, ka tjananya iluntanu. Kala uti tjana puṟunytju kunngaḻarira Godanya wangkawiyangku wanti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alatji kuraringkunyangka nyakula Godalu tjananya iluntanangi, ka nganaṉa uti nyangatja kuliṟa nintiringama. Panya Godalu tjanala wangkangu tjukurpa nyanga palunya tjananya nyiringka walkatjunkunytjaku nganaṉanya nguḻutjunkunytjikitjangku nganaṉa tiṯutjarangku kulilkatinytjaku. Panya tjiṉṯu maḻatja waṯalpi ilaringanyi, kala palulanguṟu uti wiṟuṟa palyanyku nyin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jinguṟu aṉangu kutjupangku kulini, “Wiya ngayulu Jesunya wiṟuṟa waṉaṉi kuṉpungku punkantja wiyangku.” Palu wiya, uti paluṟu kaṉany-kaṉanyarinytja wiyangku purkaṟangku kulinma punkantjaku-taw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inguṟu kutjupangku kulini, “Wiya ngayunya kutju mamungku rawangku alatjiṯu kuraringkunytjaku wituwituṉi.” Palu wiya, uwankaralanya paluṟu rawangku wituwitulpai kura kutjupa kutjupa tjuṯa palyantjaku. Palu Godalulanya mulapa kuṉpulku nyuntu nganaṉa tungun-tunguntu palunya kutju waṉantjaku mamungka kulilwiyangku wantira. Panya mamungku nganaṉanya wituwitunnyangka Godalu nganaṉanya nintilku aḻangkatjuṟa wirtjapakantjaku. Kala palulanguṟu nganaṉa punkantja wiyangku tungun-tunguntu waṉalku.God Ngalypa-ngalypa Tjuṯa Waḻkulwiyangku Wanti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ytja tjuṯa, puṉunguṟu apunguṟu palyantja tjuṯaya pupakatira waḻkulwiyangku wantima munuya apu puṉu waḻkulpai tjuṯangka tjunguringkuwiyangku wantima munuya mauṉṯalpa nyinama tjanalanguṟ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yangatjaṉa nyurala kulilpai tjuṯangka wangkanyi, kayanku walytjangku kulinma ngayulu nyanga wangkanytja, tjinguṟu tjukaṟuru, munta tjinguṟu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lilaya, panya Christanya nganampa milkaḻi tjutiṟa ilunytja kulintjikitjangku nganaṉa waina walpayaṯa kutjunguṟu tjikilpai munula palu puṟunytjuṯu mai nyuma kutju kaṯantaṟa ngalkupai Christanya nganampa puntu pikatjararingkunytja kulintjikitjangku. Munula nyanga alatji palyaṟa nganaṉa kulilpai, “Panya nganaṉa Jesuku walytjapiti nyinanyi palula tju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nganaṉa tjunguringkula mai nyuma kutjunguṟu kaṯantaṟa ngalkupai. Munula nyanga palulanguṟu kulilpai alatji, “Panya nganaṉa aṉangu tjuṯa, palu nganaṉa kutjuringanyi Jesula Christala kutju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nya Tungun-tunguntu Waṉa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yuya kulinma panya Israelkunu tjuṯa, panya tjana Godanya waḻkuntjikitjangku kuka katira tjara pitjilta tjunkula tiliwakaṟa Godanya ungkupai munuya tjara kutjupa paluṟu tjana ngalkupai. Nyanga alatji ngalkulaya tjananku kulilpai, “Panya nganaṉa Godala tjungu nyina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ngayulu wanyu nyuranya wituwituṉi apunguṟu puṉunguṟu palyantja tjuṯa mulapa kulintjaku? Wiya, apu puṉu uritjara wiya, ngaalytjara wiya, wanka wiya. Nyara paluṟu tjana wanyu nyura kuka ungkunyangka nyurampa wiṟu palyalku? Wiya alatjiṯ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yangatjaṉa wangkanyi, tjinguṟu kutjupangku apunguṟu palyantja kuka ungkulampa mamu unganyi munu palunya alatjiṯu mirawaṉinyi Godanya wiya. Kaṉa nyuranya paini mamu tjuṯangka tjunguringkuwiyangku wanti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ganaṉa Mayatja Jesuku walpayaṯangka tjikintjatjanungku puṯu piṟuku mamuku walpayaṯangka kuḻu tjikini. Munula Mayatja Jesuku mai ngalkunytjatjanungku puṯu piṟuku mamuku mai kuḻu ngalkuṉ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ura mamungka piṟuku tjunguringkula Mayatjanya nyaṟaringkunytjaku palyaṉi. Kaya nyanga palu puṟunypa palyalwiyangku wantima. Panya Mayatja Jesunya kutju puḻka mulapa nyinanyi, kala nganaṉa tjukutjuku.Godanya Kutju Pukuḻmankunytjikitjangku Kulin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ku walytja kutjupa tjuṯangku wangkapai alatji, “Nganaṉa kutjupa kutjupa uwankara mukuringkula palyantjaku ngaṟanyi.” Palu palya wiya palatja, panya Jesuku walytja kutjupa tjuṯangku tjinguṟu nganaṉa kutjupa kutjupa tjuṯa palyannyangka nyakula aaṉariku munuya tjinguṟu ma-kuraring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tila walytjangku kuliṟa palyalwiyangku wantima munula Jesuku walytja kutjupa tjuṯa waintaṟa kulinma tjana nganaṉanya nyakula aaṉarira kuraringkunytjaku-tawa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Panyatjaya kulila, panya nyiringka iriti walkatjunkunytja alatji ngaṟanyi, “Manta munu mantatja kutjupa kutjupa uwankara Godaku alatjiṯu ngaṟanyi.” Ka nyara palulanguṟu nyura kuka tjuwangka payamilantjikitja mukuringkulampa tjapintja wiya alatji, “Kuka nyangatja wanyu god ngalypa-ngalypa ngaṉmanytju ungkunytjitja munta wiya?” Palu watarkungku payamilanma tjapiṟa kulintja wiyangku, munuya watarkungku ngalkunma, panya kuka palunya Godalu paluṟa tjun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inguṟu kutjupangku Godaku walytja wiyangku nyuntunya aḻṯiku palumpa ngurangka mai ngalkunytjaku, ka nyuntu tjinguṟu mukuringkuku palula tjungungku ngalkunytjikitja. Palulanguṟu nyuntu uti ankula ngalkunma paluṟu mai kuka kuḻukuḻu ungkunyangka munu tjapiṟa kulilwiyangku wantima alatji, “Kuka nyaatja nyanga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wati kutjupangku tjinguṟu Jesuku walytja kutjupangku nyupalila tjungu nyinara nyuntunya wangkaku, “Kuka nyangatja panyatja, panya god ngalypa-ngalypa ungkunytjitja.” Ka wantima ngalkuwiyangku. Tjinguṟu nyuntu ngalkunyangka wati paluṟu nyuntula aaṉarira ngalkuku. Munu palulanguṟu tjinguṟu ngalkunytjatjanungku kulilku, “Kuṉṯangkaṉa kurangku ngalkuṉu.” Munu tjinguṟu kuṉṯaringkula Godalanguṟu ma-paṯuringkuku. Ka nyuntu palula-tawara wantima ngalkunytja wiy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ytja tjuṯa, aṟa panyatjaya kulinma, panya nganampa tjamupitingku iriti Mosenya waṉaningi Itjipitalanguṟu pakaṟa. Panya tjananya Godalu ngangkaḻingka katiṟinangi. Ka panyaya uṟu puḻkawanu wanka anu itipiri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Palu tjinguṟu kutjupangku kulilku, “Wiya palyaṉa kuka palunya ngalkuṉi. Panya ngayulu Godanya kulini alatjiṯu kuka nyanga ngalkula. Kaṉi nyaaku kutjupangku paini ngalkuwiyangku wantinytjaku.” Uwa, palatja palya paluṟu kulintja. Palu uti paluṟunku kutju kulintja wiyangku waintaṟa aṉangu kutjupa tjuṯa kulinmaṯu. Munu kutjupangku kuṉṯaringkula wantinyangka nyakulampa uti paluṟu wantimaṯu ngalkunytja wiyang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wa, tjinguṟu nyura ngalkuku munta tjinguṟu wiya, tjinguṟu nyura tjikilku munta tjinguṟu wiya, tjinguṟu nyura kutjupa kutjupa tjuṯa palyalku munta tjinguṟu wiya. Palu nyura uti nyuranku walytjangku kutju kulintja wiyangku waintaṟa kulinma Godanya palunya pukuḻmankunytjikitjangku. Ka paluṟu nyuranya nintilku tjukaṟurungku kuliṟa palyantjaku aṉangu tjuṯangku nyakula Godanya mirawaṉinytja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ṟuṟaya nyinama kutjupa tjuṯa kuraringkunytjaku-tawara, panya Jew tjuṯa, Jew wiya tjuṯa munu Jesuku walytja tjuṯa kuḻukuḻ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gayunya puṟunypaya nyinama panya ngayulu aṉangu uwankara pukuḻmankupai walytja pukuḻarinytjikitjangku kulintja wiyangku. Uwankarakuṉa kuliṟa wiṟu palyaṉi tjananya Jesulu wankaṟunkuny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atjiya ngangkaḻi waṉaṟa uṟungka itipirira baptise-aringu nguwanpa, munu panyaya Mosela tjunguri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paluṟu tjana uwankarangkuṯu mai ilkaṟinguṟu ngalkun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ya uwankarangkuṯu mina tjikiningi Godalu apunguṟu tjutinytjaku palyannyangka. Palu apu nyara paluṟu panya Christanya alatjiṯu, panya paluṟu alatjiṯu tjananya mina ungangi munu tjanala tjungu pitjalinangi munu tjananya aṯunymana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tjuṯa mulatu wangaṉarangku kulintja wiyangku wantingi, ka tjanampa Godanya nyakula pukuḻarinytja wiyaringu. Kaya palulanguṟu tjuṯa mulapa ilukatingi, ka tjanampa tarka pilangka ma-ngarira waṉan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a uti nyara palunya tjananya kuliṟa nintiringama munula tjananya puṟunyarinytjaku-tawara kuraku mukuringkuwiyangku wanti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la paluṟu tjana puṟunytju god puḻinguṟu palyantja tjuṯa pupakatira waḻkuntja wiyangku wantima, panya kutjupa tjarangku iriti alatjinangi. Panya nyiringka iriti walkatjunkunytja ngaṟanyi nyanga alatji,“Aṉangu tjuṯa nyinakatingu mai kuka puḻka ngalkula tjikintjikitja,munuya mai wiyaringkula pakaṟa ngalypa-ngalyparingkula kungka kutjupa kutjupangka ngaringi pukuḻarinytjikitja.”]]></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2026-06-14T09:47:50Z</dcterms:created>
  <dcterms:modified xsi:type="dcterms:W3CDTF">2026-06-14T09:47:50Z</dcterms:modified>
  <dc:title>Bible.com.au: 1 Kaṟintjaku 10:1-33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