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8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at day I will punishall who avoid stepping on the threshold,who fill the temple of their godswith violence and dece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at day,’declares the Lord,‘a cry will go up from the Fish Gate,wailing from the New Quarter,and a loud crash from the hil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il, you who live in the market district;all your merchants will be wiped out,all who trade with silver will be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I will search Jerusalem with lampsand punish those who are complacent,who are like wine left on its dregs,who think, “The Lord will do nothing,either good or b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wealth will be plundered,their houses demolished.Though they build houses,they will not live in them;though they plant vineyards,they will not drink the w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great day of the Lord is near –near and coming quickly.The cry on the day of the Lord is bitter;the Mighty Warrior shouts his battle c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day will be a day of wrath –a day of distress and anguish,a day of trouble and ruin,a day of darkness and gloom,a day of clouds and blacknes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day of trumpet and battle cryagainst the fortified citiesand against the corner tow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bring such distress on all peoplethat they will grope about like those who are blind,because they have sinned against the Lord.Their blood will be poured out like dustand their entrails like du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their silver nor their goldwill be able to save themon the day of the Lord’s wrath.’In the fire of his jealousythe whole earth will be consumed,for he will make a sudden endof all who live on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to Zephaniah son of Cushi, the son of Gedaliah, the son of Amariah, the son of Hezekiah, during the reign of Josiah son of Amon king of Judah:Judgment on the whole earth in the day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sweep away everythingfrom the face of the earth,’declares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sweep away both man and beast;I will sweep away the birds in the skyand the fish in the sea –and the idols that cause the wicked to stumble.’‘When I destroy all mankindon the face of the earth,’declares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stretch out my hand against Judahand against all who live in Jerusalem.I will destroy every remnant of Baal worship in this place,the very names of the idolatrous priest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bow down on the roofsto worship the starry host,those who bow down and swear by the Lordand who also swear by Mole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se who turn back from following the Lordand neither seek the Lord nor enquire of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silent before the Sovereign Lord,for the day of the Lord is near.The Lord has prepared a sacrifice;he has consecrated those he has invi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e day of the Lord’s sacrificeI will punish the officialsand the king’s sonsand all those cladin foreign clothes.]]></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2026-08-06T02:00:10Z</dcterms:created>
  <dcterms:modified xsi:type="dcterms:W3CDTF">2026-08-06T02:00:10Z</dcterms:modified>
  <dc:title>Bible.com.au: Zephaniah 1:1-18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