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phaniah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 will punishall who avoid stepping on the threshold,who fill the temple of their godswith violence and dece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declares the Lord,‘a cry will go up from the Fish Gate,wailing from the New Quarter,and a loud crash from the h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il, you who live in the market district;all your merchants will be wiped out,all who trade with silver will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I will search Jerusalem with lampsand punish those who are complacent,who are like wine left on its dregs,who think, “The Lord will do nothing,either good or b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ealth will be plundered,their houses demolished.Though they build houses,they will not live in them;though they plant vineyards,they will not drink the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reat day of the Lord is near –near and coming quickly.The cry on the day of the Lord is bitter;the Mighty Warrior shouts his battle c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day will be a day of wrath –a day of distress and anguish,a day of trouble and ruin,a day of darkness and gloom,a day of clouds and blacknes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day of trumpet and battle cryagainst the fortified citiesand against the corner tow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such distress on all peoplethat they will grope about like those who are blind,because they have sinned against the Lord.Their blood will be poured out like dustand their entrails like d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their silver nor their goldwill be able to save themon the day of the Lord’s wrath.’In the fire of his jealousythe whole earth will be consumed,for he will make a sudden endof all who live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Zephaniah son of Cushi, the son of Gedaliah, the son of Amariah, the son of Hezekiah, during the reign of Josiah son of Amon king of Judah:Judgment on the whole earth in 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weep away everythingfrom the face of the earth,’declares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sweep away both man and beast;I will sweep away the birds in the skyand the fish in the sea –and the idols that cause the wicked to stumble.’‘When I destroy all mankindon the face of the earth,’declares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tretch out my hand against Judahand against all who live in Jerusalem.I will destroy every remnant of Baal worship in this place,the very names of the idolatrous priest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bow down on the roofsto worship the starry host,those who bow down and swear by the Lordand who also swear by Mole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who turn back from following the Lordand neither seek the Lord nor enquire of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ilent before the Sovereign Lord,for the day of the Lord is near.The Lord has prepared a sacrifice;he has consecrated those he has invi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day of the Lord’s sacrificeI will punish the officialsand the king’s sonsand all those cladin foreign clothe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2026-06-15T08:20:18Z</dcterms:created>
  <dcterms:modified xsi:type="dcterms:W3CDTF">2026-06-15T08:20:18Z</dcterms:modified>
  <dc:title>Bible.com.au: Zephaniah 1:1-18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