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564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5: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said, ‘This is wickedness,’ and he pushed her back into the basket and pushed its lead cover down on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I looked up – and there before me were two women, with the wind in their wings! They had wings like those of a stork, and they lifted up the basket between heaven and ear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re are they taking the basket?’ I asked the angel who was speaking to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replied, ‘To the country of Babylonia to build a house for it. When the house is ready, the basket will be set there in its pla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flying scrol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looked again, and there before me was a flying scrol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asked me, ‘What do you see?’I answered, ‘I see a flying scroll, twenty cubits long and ten cubits wid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said to me, ‘This is the curse that is going out over the whole land; for according to what it says on one side, every thief will be banished, and according to what it says on the other, everyone who swears falsely will be banish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Almighty declares, “I will send it out, and it will enter the house of the thief and the house of anyone who swears falsely by my name. It will remain in that house and destroy it completely, both its timbers and its stones.” ’The woman in a baske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angel who was speaking to me came forward and said to me, ‘Look up and see what is appear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asked, ‘What is it?’He replied, ‘It is a basket.’ And he added, ‘This is the iniquity of the people throughout the l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 cover of lead was raised, and there in the basket sat a woman!]]></a:t>
            </a:r>
          </a:p>
        </p:txBody>
      </p:sp>
    </p:spTree>
  </p:cSld>
  <p:clrMapOvr>
    <a:masterClrMapping/>
  </p:clrMapOvr>
</p:sld>
</file>

<file path=ppt/theme/theme1.xml><?xml version="1.0" encoding="utf-8"?>
<a:theme xmlns:a="http://schemas.openxmlformats.org/drawingml/2006/main" name="Theme24">
  <a:themeElements>
    <a:clrScheme name="Theme2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2026-06-24T22:29:44Z</dcterms:created>
  <dcterms:modified xsi:type="dcterms:W3CDTF">2026-06-24T22:29:44Z</dcterms:modified>
  <dc:title>Bible.com.au: Zechariah 5:1-11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