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29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4: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word of the Lord came to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hands of Zerubbabel have laid the foundation of this temple; his hands will also complete it. Then you will know that the Lord Almighty has sent me to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o dares despise the day of small things, since the seven eyes of the Lord that range throughout the earth will rejoice when they see the chosen capstone in the hand of Zerubbab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I asked the angel, ‘What are these two olive trees on the right and the left of the lampst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gain I asked him, ‘What are these two olive branches beside the two gold pipes that pour out golden oi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replied, ‘Do you not know what these are?’‘No, my lord,’ I sai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he said, ‘These are the two who are anointed to serve the Lord of all the ear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gold lampstand and the two olive tre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angel who talked with me returned and woke me up, like someone awakened from sleep.]]></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asked me, ‘What do you see?’I answered, ‘I see a solid gold lampstand with a bowl at the top and seven lamps on it, with seven channels to the lamp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so there are two olive trees by it, one on the right of the bowl and the other on its lef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asked the angel who talked with me, ‘What are these, my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answered, ‘Do you not know what these are?’‘No, my lord,’ I repli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he said to me, ‘This is the word of the Lord to Zerubbabel: “Not by might nor by power, but by my Spirit,” says the Lord Almigh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at are you, mighty mountain? Before Zerubbabel you will become level ground. Then he will bring out the capstone to shouts of “God bless it! God bless it!” ’]]></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2026-06-15T09:44:30Z</dcterms:created>
  <dcterms:modified xsi:type="dcterms:W3CDTF">2026-06-15T09:44:30Z</dcterms:modified>
  <dc:title>Bible.com.au: Zechariah 4:1-14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