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 Almighty says: ‘After the Glorious One has sent me against the nations that have plundered you – for whoever touches you touches the apple of his eye –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urely raise my hand against them so that their slaves will plunder them. Then you will know that the Lord Almighty has sen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hout and be glad, Daughter Zion. For I am coming, and I will live among you,’ declares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any nations will be joined with the Lord in that day and will become my people. I will live among you and you will know that the Lord Almighty has sent me to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inherit Judah as his portion in the holy land and will again choose Jerusal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ill before the Lord, all mankind, because he has roused himself from his holy dwelling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ith a measuring line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looked up, and there before me was a man with a measuring line in his h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ed, ‘Where are you going?’He answered me, ‘To measure Jerusalem, to find out how wide and how long it is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angel who was speaking to me was leaving, another angel came to meet him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to him: ‘Run, tell that young man, “Jerusalem will be a city without walls because of the great number of people and animals i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myself will be a wall of fire around it,” declares the Lord, “and I will be its glory within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! Come! Flee from the land of the north,’ declares the Lord, ‘for I have scattered you to the four winds of heaven,’ declares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, Zion! Escape, you who live in Daughter Babylon!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2026-06-09T23:14:12Z</dcterms:created>
  <dcterms:modified xsi:type="dcterms:W3CDTF">2026-06-09T23:14:12Z</dcterms:modified>
  <dc:title>Bible.com.au: Zechariah 2:1-13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