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3: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whole land,’ declares the Lord,‘two-thirds will be struck down and perish;yet one-third will be left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ird I will put into the fire;I will refine them like silverand test them like gold.They will call on my nameand I will answer them;I will say, “They are my people,”and they will say, “The Lord is our Go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sing from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a fountain will be opened to the house of David and the inhabitants of Jerusalem, to cleanse them from sin and impu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at day, I will banish the names of the idols from the land, and they will be remembered no more,’ declares the Lord Almighty. ‘I will remove both the prophets and the spirit of impurity from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one still prophesies, their father and mother, to whom they were born, will say to them, “You must die, because you have told lies in the Lord’s name.” Then their own parents will stab the one who prophes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every prophet will be ashamed of their prophetic vision. They will not put on a prophet’s garment of hair in order to dece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will say, “I am not a prophet. I am a farmer; the land has been my livelihood since my yo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meone asks, “What are these wounds on your body?” they will answer, “The wounds I was given at the house of my friends.”The shepherd struck, the sheep scatt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wake, sword, against my shepherd,against the man who is close to me!’declares the Lord Almighty.‘Strike the shepherd,and the sheep will be scattered,and I will turn my hand against the little one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Zechariah 13:1-9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