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a trustworthy saying. And I want you to stress these things, so that those who have trusted in God may be careful to devote themselves to doing what is good. These things are excellent and profitable for every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void foolish controversies and genealogies and arguments and quarrels about the law, because these are unprofitable and use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n a divisive person once, and then warn them a second time. After that, have nothing to do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be sure that such people are warped and sinful; they are self-condemned.Final rema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I send Artemas or Tychicus to you, do your best to come to me at Nicopolis, because I have decided to winter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everything you can to help Zenas the lawyer and Apollos on their way and see that they have everything they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people must learn to devote themselves to doing what is good, in order to provide for urgent needs and not live unproductive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ith me sends you greetings.Greet those who love us in the faith.Grace be with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ved in order to do g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ind the people to be subject to rulers and authorities, to be obedient, to be ready to do whatever is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lander no-one, to be peaceable and considerate, and always to be gentle towards every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e time we too were foolish, disobedient, deceived and enslaved by all kinds of passions and pleasures. We lived in malice and envy, being hated and hating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kindness and love of God our Saviour appe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ved us, not because of righteous things we had done, but because of his mercy. He saved us through the washing of rebirth and renewal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m he poured out on us generously through Jesus Christ our Savi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having been justified by his grace, we might become heirs having the hope of eternal lif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Titus 3:1-15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