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undness of speech that cannot be condemned, so that those who oppose you may be ashamed because they have nothing bad to say about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slaves to be subject to their masters in everything, to try to please them, not to talk back to th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to steal from them, but to show that they can be fully trusted, so that in every way they will make the teaching about God our Saviour attracti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has appeared that offers salvation to all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teaches us to say ‘No’ to ungodliness and worldly passions, and to live self-controlled, upright and godly lives in this present ag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we wait for the blessed hope – the appearing of the glory of our great God and Saviour, Jesus Chri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 to redeem us from all wickedness and to purify for himself a people that are his very own, eager to do what is g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, then, are the things you should teach. Encourage and rebuke with all authority. Do not let anyone despise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good for the sake of the gosp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must teach what is appropriate to sou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the older men to be temperate, worthy of respect, self-controlled, and sound in faith, in love and in endur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teach the older women to be reverent in the way they live, not to be slanderers or addicted to much wine, but to teach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an urge the younger women to love their husbands and childre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elf-controlled and pure, to be busy at home, to be kind, and to be subject to their husbands, so that no-one will malign the word of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ilarly, encourage the young men to be self-contro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thing set them an example by doing what is good. In your teaching show integrity, seriousnes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2026-06-02T19:53:05Z</dcterms:created>
  <dcterms:modified xsi:type="dcterms:W3CDTF">2026-06-02T19:53:05Z</dcterms:modified>
  <dc:title>Bible.com.au: Titus 2:1-15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