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tus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ust hold firmly to the trustworthy message as it has been taught, so that he can encourage others by sound doctrine and refute those who oppose it.Rebuking those who fail to do g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re are many rebellious people, full of meaningless talk and deception, especially those of the circumcision gro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must be silenced, because they are disrupting whole households by teaching things they ought not to teach – and that for the sake of dishonest 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of Crete’s own prophets has said it: ‘Cretans are always liars, evil brutes, lazy glutt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saying is true. Therefore rebuke them sharply, so that they will be sound in the fa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ill pay no attention to Jewish myths or to the merely human commands of those who reject the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the pure, all things are pure, but to those who are corrupted and do not believe, nothing is pure. In fact, both their minds and consciences are corrup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claim to know God, but by their actions they deny him. They are detestable, disobedient and unfit for doing anything g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 servant of God and an apostle of Jesus Christ to further the faith of God’s elect and their knowledge of the truth that leads to godlines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hope of eternal life, which God, who does not lie, promised before the beginning of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ich now at his appointed season he has brought to light through the preaching entrusted to me by the command of God our Savi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Titus, my true son in our common faith:Grace and peace from God the Father and Christ Jesus our Saviour.Appointing elders who love what is g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ason I left you in Crete was that you might put in order what was left unfinished and appoint elders in every town, as I directe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 elder must be blameless, faithful to his wife, a man whose children believe and are not open to the charge of being wild and disobedi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an overseer manages God’s household, he must be blameless – not overbearing, not quick-tempered, not given to drunkenness, not violent, not pursuing dishonest 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ather, he must be hospitable, one who loves what is good, who is self-controlled, upright, holy and disciplined.]]></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2026-07-23T08:28:52Z</dcterms:created>
  <dcterms:modified xsi:type="dcterms:W3CDTF">2026-07-23T08:28:52Z</dcterms:modified>
  <dc:title>Bible.com.au: Titus 1:1-16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