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‘I will climb the palm tree;I will take hold of its fruit.’May your breasts be like clusters of grapes on the vine,the fragrance of your breath like apple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mouth like the best wine.SheMay the wine go straight to my beloved,flowing gently over lips and tee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long to my beloved,and his desire is for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my beloved, let us go to the countryside,let us spend the night in the villag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go early to the vineyardsto see if the vines have budded,if their blossoms have opened,and if the pomegranates are in bloom –there I will give you my lo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drakes send out their fragrance,and at our door is every delicacy,both new and old,that I have stored up for you, my belov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your sandalled feet,O prince’s daughter!Your graceful legs are like jewels,the work of an artist’s ha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avel is a rounded gobletthat never lacks blended wine.Your waist is a mound of wheatencircled by li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reasts are like two fawns,like twin fawns of a gazel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eck is like an ivory tower.Your eyes are the pools of Heshbonby the gate of Bath Rabbim.Your nose is like the tower of Lebanonlooking towards Damasc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ead crowns you like Mount Carmel.Your hair is like royal tapestry;the king is held captive by its tres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you are and how pleasing,my love, with your delights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tature is like that of the palm,and your breasts like clusters of fru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2026-07-23T08:30:40Z</dcterms:created>
  <dcterms:modified xsi:type="dcterms:W3CDTF">2026-07-23T08:30:40Z</dcterms:modified>
  <dc:title>Bible.com.au: Song of Songs 7:1-13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