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ty queens there may be,and eighty concubines,and virgins beyond number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dove, my perfect one, is unique,the only daughter of her mother,the favourite of the one who bore her.The young women saw her and called her blessed;the queens and concubines praised her.Friend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that appears like the dawn,fair as the moon, bright as the sun,majestic as the stars in procession?H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to the grove of nut treesto look at the new growth in the valley,to see if the vines had buddedor the pomegranates were in bloo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realised it,my desire set me among the royal chariots of my people.Friend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back, come back, O Shulammite;come back, come back, that we may gaze on you!HeWhy would you gaze on the Shulammiteas on the dance of Mahana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iend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has your beloved gone,most beautiful of women?Which way did your beloved turn,that we may look for him with you?She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has gone down to his garden,to the beds of spices,to browse in the gardensand to gather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 and my beloved is mine;he browses among the lilies.He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s beautiful as Tirzah, my darling,as lovely as Jerusalem,as majestic as troops with bann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eyes from me;they overwhelm me.Your hair is like a flock of goatsdescending from Gil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like a flock of sheepcoming up from the washing.Each has its twin,not one of them is miss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mples behind your veilare like the halves of a pomegrana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2026-06-11T23:56:42Z</dcterms:created>
  <dcterms:modified xsi:type="dcterms:W3CDTF">2026-06-11T23:56:42Z</dcterms:modified>
  <dc:title>Bible.com.au: Song of Songs 6:1-13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