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652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Solomon made for himself the carriage;he made it of wood from Leban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posts he made of silver,its base of gold.Its seat was upholstered with purple,its interior inlaid with love.Daughters of Jerusalem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out,and look, you daughters of Zion.Look on King Solomon wearing a crown,the crown with which his mother crowned himon the day of his wedding,the day his heart rejoic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night long on my bedI looked for the one my heart loves;I looked for him but did not find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et up now and go about the city,through its streets and squares;I will search for the one my heart loves.So I looked for him but did not fin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en found meas they made their rounds in the city.‘Have you seen the one my heart loves?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arcely had I passed themwhen I found the one my heart loves.I held him and would not let him gotill I had brought him to my mother’s house,to the room of the one who conceived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s of Jerusalem, I charge youby the gazelles and by the does of the field:do not arouse or awaken loveuntil it so desir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coming up from the wildernesslike a column of smoke,perfumed with myrrh and incensemade from all the spices of the merchan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It is Solomon’s carriage,escorted by sixty warriors,the noblest of Israel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wearing the sword,all experienced in battle,each with his sword at his side,prepared for the terrors of the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2026-06-25T00:55:58Z</dcterms:created>
  <dcterms:modified xsi:type="dcterms:W3CDTF">2026-06-25T00:55:58Z</dcterms:modified>
  <dc:title>Bible.com.au: Song of Songs 3:1-11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